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32918400" cy="51206400"/>
  <p:defaultTextStyle>
    <a:defPPr>
      <a:defRPr lang="en-US"/>
    </a:defPPr>
    <a:lvl1pPr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1pPr>
    <a:lvl2pPr marL="4572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2pPr>
    <a:lvl3pPr marL="9144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3pPr>
    <a:lvl4pPr marL="13716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4pPr>
    <a:lvl5pPr marL="1828800" algn="l" rtl="0" fontAlgn="base">
      <a:spcBef>
        <a:spcPct val="0"/>
      </a:spcBef>
      <a:spcAft>
        <a:spcPct val="0"/>
      </a:spcAft>
      <a:defRPr sz="3200" kern="1200">
        <a:solidFill>
          <a:schemeClr val="tx1"/>
        </a:solidFill>
        <a:latin typeface="Helvetica" pitchFamily="2" charset="0"/>
        <a:ea typeface="ＭＳ Ｐゴシック" panose="020B0600070205080204" pitchFamily="34" charset="-128"/>
        <a:cs typeface="+mn-cs"/>
      </a:defRPr>
    </a:lvl5pPr>
    <a:lvl6pPr marL="22860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6pPr>
    <a:lvl7pPr marL="27432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7pPr>
    <a:lvl8pPr marL="32004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8pPr>
    <a:lvl9pPr marL="3657600" algn="l" defTabSz="914400" rtl="0" eaLnBrk="1" latinLnBrk="0" hangingPunct="1">
      <a:defRPr sz="3200" kern="1200">
        <a:solidFill>
          <a:schemeClr val="tx1"/>
        </a:solidFill>
        <a:latin typeface="Helvetica"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717" userDrawn="1">
          <p15:clr>
            <a:srgbClr val="A4A3A4"/>
          </p15:clr>
        </p15:guide>
        <p15:guide id="2" orient="horz" pos="19632" userDrawn="1">
          <p15:clr>
            <a:srgbClr val="A4A3A4"/>
          </p15:clr>
        </p15:guide>
        <p15:guide id="3" orient="horz" pos="3729" userDrawn="1">
          <p15:clr>
            <a:srgbClr val="A4A3A4"/>
          </p15:clr>
        </p15:guide>
        <p15:guide id="4" orient="horz" pos="2129" userDrawn="1">
          <p15:clr>
            <a:srgbClr val="A4A3A4"/>
          </p15:clr>
        </p15:guide>
        <p15:guide id="5" pos="6376" userDrawn="1">
          <p15:clr>
            <a:srgbClr val="A4A3A4"/>
          </p15:clr>
        </p15:guide>
        <p15:guide id="6" pos="7210" userDrawn="1">
          <p15:clr>
            <a:srgbClr val="A4A3A4"/>
          </p15:clr>
        </p15:guide>
        <p15:guide id="7" pos="13124" userDrawn="1">
          <p15:clr>
            <a:srgbClr val="A4A3A4"/>
          </p15:clr>
        </p15:guide>
        <p15:guide id="8" pos="21030" userDrawn="1">
          <p15:clr>
            <a:srgbClr val="A4A3A4"/>
          </p15:clr>
        </p15:guide>
        <p15:guide id="9" pos="986" userDrawn="1">
          <p15:clr>
            <a:srgbClr val="A4A3A4"/>
          </p15:clr>
        </p15:guide>
        <p15:guide id="10" pos="13997" userDrawn="1">
          <p15:clr>
            <a:srgbClr val="A4A3A4"/>
          </p15:clr>
        </p15:guide>
        <p15:guide id="11" pos="20197" userDrawn="1">
          <p15:clr>
            <a:srgbClr val="A4A3A4"/>
          </p15:clr>
        </p15:guide>
        <p15:guide id="12" pos="26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22" d="100"/>
          <a:sy n="22" d="100"/>
        </p:scale>
        <p:origin x="1227" y="24"/>
      </p:cViewPr>
      <p:guideLst>
        <p:guide orient="horz" pos="717"/>
        <p:guide orient="horz" pos="19632"/>
        <p:guide orient="horz" pos="3729"/>
        <p:guide orient="horz" pos="2129"/>
        <p:guide pos="6376"/>
        <p:guide pos="7210"/>
        <p:guide pos="13124"/>
        <p:guide pos="21030"/>
        <p:guide pos="986"/>
        <p:guide pos="13997"/>
        <p:guide pos="20197"/>
        <p:guide pos="26461"/>
      </p:guideLst>
    </p:cSldViewPr>
  </p:slideViewPr>
  <p:outlineViewPr>
    <p:cViewPr>
      <p:scale>
        <a:sx n="33" d="100"/>
        <a:sy n="33" d="100"/>
      </p:scale>
      <p:origin x="0" y="0"/>
    </p:cViewPr>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701B41-884C-BBF8-506A-936D9A6C3C5B}"/>
              </a:ext>
            </a:extLst>
          </p:cNvPr>
          <p:cNvSpPr>
            <a:spLocks noGrp="1"/>
          </p:cNvSpPr>
          <p:nvPr>
            <p:ph type="hdr" sz="quarter"/>
          </p:nvPr>
        </p:nvSpPr>
        <p:spPr>
          <a:xfrm>
            <a:off x="0" y="0"/>
            <a:ext cx="14265275" cy="2560638"/>
          </a:xfrm>
          <a:prstGeom prst="rect">
            <a:avLst/>
          </a:prstGeom>
        </p:spPr>
        <p:txBody>
          <a:bodyPr vert="horz" wrap="square" lIns="91440" tIns="45720" rIns="91440" bIns="45720" numCol="1" anchor="t" anchorCtr="0" compatLnSpc="1">
            <a:prstTxWarp prst="textNoShape">
              <a:avLst/>
            </a:prstTxWarp>
          </a:bodyPr>
          <a:lstStyle>
            <a:lvl1pPr>
              <a:defRPr sz="1200">
                <a:latin typeface="Calibri"/>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962BA387-BF44-03AA-9D01-4EAB0D56BD8A}"/>
              </a:ext>
            </a:extLst>
          </p:cNvPr>
          <p:cNvSpPr>
            <a:spLocks noGrp="1"/>
          </p:cNvSpPr>
          <p:nvPr>
            <p:ph type="dt" idx="1"/>
          </p:nvPr>
        </p:nvSpPr>
        <p:spPr>
          <a:xfrm>
            <a:off x="18646775" y="0"/>
            <a:ext cx="14263688" cy="256063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C59D76ED-0B13-8E48-95C1-D04E5E6B4F3C}" type="datetime1">
              <a:rPr lang="en-US" altLang="en-US"/>
              <a:pPr/>
              <a:t>11/21/2025</a:t>
            </a:fld>
            <a:endParaRPr lang="en-US" altLang="en-US"/>
          </a:p>
        </p:txBody>
      </p:sp>
      <p:sp>
        <p:nvSpPr>
          <p:cNvPr id="4" name="Slide Image Placeholder 3">
            <a:extLst>
              <a:ext uri="{FF2B5EF4-FFF2-40B4-BE49-F238E27FC236}">
                <a16:creationId xmlns:a16="http://schemas.microsoft.com/office/drawing/2014/main" id="{B54291CC-40FE-40EE-08BE-FB95BBEA5CF9}"/>
              </a:ext>
            </a:extLst>
          </p:cNvPr>
          <p:cNvSpPr>
            <a:spLocks noGrp="1" noRot="1" noChangeAspect="1"/>
          </p:cNvSpPr>
          <p:nvPr>
            <p:ph type="sldImg" idx="2"/>
          </p:nvPr>
        </p:nvSpPr>
        <p:spPr>
          <a:xfrm>
            <a:off x="3657600" y="3840163"/>
            <a:ext cx="25603200" cy="192024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12DE383B-2ACF-0462-C160-CC4154D7149C}"/>
              </a:ext>
            </a:extLst>
          </p:cNvPr>
          <p:cNvSpPr>
            <a:spLocks noGrp="1"/>
          </p:cNvSpPr>
          <p:nvPr>
            <p:ph type="body" sz="quarter" idx="3"/>
          </p:nvPr>
        </p:nvSpPr>
        <p:spPr>
          <a:xfrm>
            <a:off x="3292475" y="24323675"/>
            <a:ext cx="26333450" cy="23042563"/>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CA1E974-77D7-5808-8400-2F0536208E5B}"/>
              </a:ext>
            </a:extLst>
          </p:cNvPr>
          <p:cNvSpPr>
            <a:spLocks noGrp="1"/>
          </p:cNvSpPr>
          <p:nvPr>
            <p:ph type="ftr" sz="quarter" idx="4"/>
          </p:nvPr>
        </p:nvSpPr>
        <p:spPr>
          <a:xfrm>
            <a:off x="0" y="48637825"/>
            <a:ext cx="14265275" cy="2559050"/>
          </a:xfrm>
          <a:prstGeom prst="rect">
            <a:avLst/>
          </a:prstGeom>
        </p:spPr>
        <p:txBody>
          <a:bodyPr vert="horz" wrap="square" lIns="91440" tIns="45720" rIns="91440" bIns="45720" numCol="1" anchor="b" anchorCtr="0" compatLnSpc="1">
            <a:prstTxWarp prst="textNoShape">
              <a:avLst/>
            </a:prstTxWarp>
          </a:bodyPr>
          <a:lstStyle>
            <a:lvl1pPr>
              <a:defRPr sz="1200">
                <a:latin typeface="Calibri"/>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02445726-0523-B495-70C5-E9D359E6C8AE}"/>
              </a:ext>
            </a:extLst>
          </p:cNvPr>
          <p:cNvSpPr>
            <a:spLocks noGrp="1"/>
          </p:cNvSpPr>
          <p:nvPr>
            <p:ph type="sldNum" sz="quarter" idx="5"/>
          </p:nvPr>
        </p:nvSpPr>
        <p:spPr>
          <a:xfrm>
            <a:off x="18646775" y="48637825"/>
            <a:ext cx="14263688" cy="255905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A10B0FB6-6D1A-E64E-BA21-1213AE68C7E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pitchFamily="-111"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80C4016E-7E02-BF7E-585E-E2F3978A9E70}"/>
              </a:ext>
            </a:extLst>
          </p:cNvPr>
          <p:cNvSpPr>
            <a:spLocks noGrp="1" noRot="1" noChangeAspect="1"/>
          </p:cNvSpPr>
          <p:nvPr>
            <p:ph type="sldImg"/>
          </p:nvPr>
        </p:nvSpPr>
        <p:spPr bwMode="auto">
          <a:xfrm>
            <a:off x="3657600" y="3840163"/>
            <a:ext cx="25603200" cy="19202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32074B44-83F3-3174-8744-980A54FF6D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z="9600" dirty="0">
              <a:solidFill>
                <a:srgbClr val="000000"/>
              </a:solidFill>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FEE2DBF1-2BAE-030A-B190-1F83508896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eaLnBrk="1" hangingPunct="1"/>
            <a:fld id="{305E23D9-8A8A-8744-A46F-2BC06A586DEF}" type="slidenum">
              <a:rPr lang="en-US" altLang="en-US" sz="1200">
                <a:latin typeface="Calibri" panose="020F0502020204030204" pitchFamily="34" charset="0"/>
              </a:rPr>
              <a:pPr eaLnBrk="1" hangingPunct="1"/>
              <a:t>1</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570" y="10226675"/>
            <a:ext cx="37308064" cy="7054850"/>
          </a:xfrm>
        </p:spPr>
        <p:txBody>
          <a:bodyPr/>
          <a:lstStyle/>
          <a:p>
            <a:r>
              <a:rPr lang="en-US"/>
              <a:t>Click to edit Master title style</a:t>
            </a:r>
          </a:p>
        </p:txBody>
      </p:sp>
      <p:sp>
        <p:nvSpPr>
          <p:cNvPr id="3" name="Subtitle 2"/>
          <p:cNvSpPr>
            <a:spLocks noGrp="1"/>
          </p:cNvSpPr>
          <p:nvPr>
            <p:ph type="subTitle" idx="1"/>
          </p:nvPr>
        </p:nvSpPr>
        <p:spPr>
          <a:xfrm>
            <a:off x="6583136" y="18653126"/>
            <a:ext cx="30724929" cy="8413750"/>
          </a:xfrm>
        </p:spPr>
        <p:txBody>
          <a:bodyPr/>
          <a:lstStyle>
            <a:lvl1pPr marL="0" indent="0" algn="ctr">
              <a:buNone/>
              <a:defRPr/>
            </a:lvl1pPr>
            <a:lvl2pPr marL="391866" indent="0" algn="ctr">
              <a:buNone/>
              <a:defRPr/>
            </a:lvl2pPr>
            <a:lvl3pPr marL="783732" indent="0" algn="ctr">
              <a:buNone/>
              <a:defRPr/>
            </a:lvl3pPr>
            <a:lvl4pPr marL="1175598" indent="0" algn="ctr">
              <a:buNone/>
              <a:defRPr/>
            </a:lvl4pPr>
            <a:lvl5pPr marL="1567464" indent="0" algn="ctr">
              <a:buNone/>
              <a:defRPr/>
            </a:lvl5pPr>
            <a:lvl6pPr marL="1959331" indent="0" algn="ctr">
              <a:buNone/>
              <a:defRPr/>
            </a:lvl6pPr>
            <a:lvl7pPr marL="2351197" indent="0" algn="ctr">
              <a:buNone/>
              <a:defRPr/>
            </a:lvl7pPr>
            <a:lvl8pPr marL="2743063" indent="0" algn="ctr">
              <a:buNone/>
              <a:defRPr/>
            </a:lvl8pPr>
            <a:lvl9pPr marL="3134929"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E47FA77-3320-6816-DD9E-CA5861AF581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E07E52-070B-78DD-460E-B7A52EB0C6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7F9742F-419F-3A20-B414-A4C6AA4DD6A2}"/>
              </a:ext>
            </a:extLst>
          </p:cNvPr>
          <p:cNvSpPr>
            <a:spLocks noGrp="1" noChangeArrowheads="1"/>
          </p:cNvSpPr>
          <p:nvPr>
            <p:ph type="sldNum" sz="quarter" idx="12"/>
          </p:nvPr>
        </p:nvSpPr>
        <p:spPr>
          <a:ln/>
        </p:spPr>
        <p:txBody>
          <a:bodyPr/>
          <a:lstStyle>
            <a:lvl1pPr>
              <a:defRPr/>
            </a:lvl1pPr>
          </a:lstStyle>
          <a:p>
            <a:fld id="{AE8FCE80-06FD-F947-AC9E-74B361E2DFAB}" type="slidenum">
              <a:rPr lang="en-US" altLang="en-US"/>
              <a:pPr/>
              <a:t>‹#›</a:t>
            </a:fld>
            <a:endParaRPr lang="en-US" altLang="en-US"/>
          </a:p>
        </p:txBody>
      </p:sp>
    </p:spTree>
    <p:extLst>
      <p:ext uri="{BB962C8B-B14F-4D97-AF65-F5344CB8AC3E}">
        <p14:creationId xmlns:p14="http://schemas.microsoft.com/office/powerpoint/2010/main" val="290347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25E8B19-0584-ACE4-5683-DE11DD48D3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48A45F6-8414-A6A6-2B1E-2BA95C3294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409D727-C5F0-8345-CD42-F36632CC8C0A}"/>
              </a:ext>
            </a:extLst>
          </p:cNvPr>
          <p:cNvSpPr>
            <a:spLocks noGrp="1" noChangeArrowheads="1"/>
          </p:cNvSpPr>
          <p:nvPr>
            <p:ph type="sldNum" sz="quarter" idx="12"/>
          </p:nvPr>
        </p:nvSpPr>
        <p:spPr>
          <a:ln/>
        </p:spPr>
        <p:txBody>
          <a:bodyPr/>
          <a:lstStyle>
            <a:lvl1pPr>
              <a:defRPr/>
            </a:lvl1pPr>
          </a:lstStyle>
          <a:p>
            <a:fld id="{7A826921-3C78-0E4A-B9A7-99511736FD19}" type="slidenum">
              <a:rPr lang="en-US" altLang="en-US"/>
              <a:pPr/>
              <a:t>‹#›</a:t>
            </a:fld>
            <a:endParaRPr lang="en-US" altLang="en-US"/>
          </a:p>
        </p:txBody>
      </p:sp>
    </p:spTree>
    <p:extLst>
      <p:ext uri="{BB962C8B-B14F-4D97-AF65-F5344CB8AC3E}">
        <p14:creationId xmlns:p14="http://schemas.microsoft.com/office/powerpoint/2010/main" val="36239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298" y="2925763"/>
            <a:ext cx="9326336"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1568" y="2925763"/>
            <a:ext cx="27851100"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CA7B812-0D7F-4753-B7D0-A9B53C2E13D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13F17A8-B525-1D15-AE59-0836A2E174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59F06A5-D88E-1636-B820-B8CC0005E8DB}"/>
              </a:ext>
            </a:extLst>
          </p:cNvPr>
          <p:cNvSpPr>
            <a:spLocks noGrp="1" noChangeArrowheads="1"/>
          </p:cNvSpPr>
          <p:nvPr>
            <p:ph type="sldNum" sz="quarter" idx="12"/>
          </p:nvPr>
        </p:nvSpPr>
        <p:spPr>
          <a:ln/>
        </p:spPr>
        <p:txBody>
          <a:bodyPr/>
          <a:lstStyle>
            <a:lvl1pPr>
              <a:defRPr/>
            </a:lvl1pPr>
          </a:lstStyle>
          <a:p>
            <a:fld id="{1B032435-5833-8243-B441-32925D841BE7}" type="slidenum">
              <a:rPr lang="en-US" altLang="en-US"/>
              <a:pPr/>
              <a:t>‹#›</a:t>
            </a:fld>
            <a:endParaRPr lang="en-US" altLang="en-US"/>
          </a:p>
        </p:txBody>
      </p:sp>
    </p:spTree>
    <p:extLst>
      <p:ext uri="{BB962C8B-B14F-4D97-AF65-F5344CB8AC3E}">
        <p14:creationId xmlns:p14="http://schemas.microsoft.com/office/powerpoint/2010/main" val="230634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926144-C9A6-C6E9-A7C4-E265C74494E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D96CE93-F9B4-44C0-03ED-9053C6D949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C1B96A-B5A9-5D2A-9668-36B04A629B16}"/>
              </a:ext>
            </a:extLst>
          </p:cNvPr>
          <p:cNvSpPr>
            <a:spLocks noGrp="1" noChangeArrowheads="1"/>
          </p:cNvSpPr>
          <p:nvPr>
            <p:ph type="sldNum" sz="quarter" idx="12"/>
          </p:nvPr>
        </p:nvSpPr>
        <p:spPr>
          <a:ln/>
        </p:spPr>
        <p:txBody>
          <a:bodyPr/>
          <a:lstStyle>
            <a:lvl1pPr>
              <a:defRPr/>
            </a:lvl1pPr>
          </a:lstStyle>
          <a:p>
            <a:fld id="{1E6D51AF-6A7F-6348-AEBB-DC6D62E7EEF0}" type="slidenum">
              <a:rPr lang="en-US" altLang="en-US"/>
              <a:pPr/>
              <a:t>‹#›</a:t>
            </a:fld>
            <a:endParaRPr lang="en-US" altLang="en-US"/>
          </a:p>
        </p:txBody>
      </p:sp>
    </p:spTree>
    <p:extLst>
      <p:ext uri="{BB962C8B-B14F-4D97-AF65-F5344CB8AC3E}">
        <p14:creationId xmlns:p14="http://schemas.microsoft.com/office/powerpoint/2010/main" val="1211266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8064" cy="6537325"/>
          </a:xfrm>
        </p:spPr>
        <p:txBody>
          <a:bodyPr anchor="t"/>
          <a:lstStyle>
            <a:lvl1pPr algn="l">
              <a:defRPr sz="3428" b="1" cap="all"/>
            </a:lvl1pPr>
          </a:lstStyle>
          <a:p>
            <a:r>
              <a:rPr lang="en-US"/>
              <a:t>Click to edit Master title style</a:t>
            </a:r>
          </a:p>
        </p:txBody>
      </p:sp>
      <p:sp>
        <p:nvSpPr>
          <p:cNvPr id="3" name="Text Placeholder 2"/>
          <p:cNvSpPr>
            <a:spLocks noGrp="1"/>
          </p:cNvSpPr>
          <p:nvPr>
            <p:ph type="body" idx="1"/>
          </p:nvPr>
        </p:nvSpPr>
        <p:spPr>
          <a:xfrm>
            <a:off x="3467101" y="13952539"/>
            <a:ext cx="37308064" cy="7200900"/>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en-US"/>
              <a:t>Click to edit Master text styles</a:t>
            </a:r>
          </a:p>
        </p:txBody>
      </p:sp>
      <p:sp>
        <p:nvSpPr>
          <p:cNvPr id="4" name="Rectangle 4">
            <a:extLst>
              <a:ext uri="{FF2B5EF4-FFF2-40B4-BE49-F238E27FC236}">
                <a16:creationId xmlns:a16="http://schemas.microsoft.com/office/drawing/2014/main" id="{DB05D977-56DC-69DD-23AF-4ABF5DD410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2F961F-A46C-8EDB-9B2E-082B353F67A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B8AD259-0697-D60D-E116-59C5B30EE5BD}"/>
              </a:ext>
            </a:extLst>
          </p:cNvPr>
          <p:cNvSpPr>
            <a:spLocks noGrp="1" noChangeArrowheads="1"/>
          </p:cNvSpPr>
          <p:nvPr>
            <p:ph type="sldNum" sz="quarter" idx="12"/>
          </p:nvPr>
        </p:nvSpPr>
        <p:spPr>
          <a:ln/>
        </p:spPr>
        <p:txBody>
          <a:bodyPr/>
          <a:lstStyle>
            <a:lvl1pPr>
              <a:defRPr/>
            </a:lvl1pPr>
          </a:lstStyle>
          <a:p>
            <a:fld id="{EC2CA73A-CD60-BA44-8592-EF34EDBC8827}" type="slidenum">
              <a:rPr lang="en-US" altLang="en-US"/>
              <a:pPr/>
              <a:t>‹#›</a:t>
            </a:fld>
            <a:endParaRPr lang="en-US" altLang="en-US"/>
          </a:p>
        </p:txBody>
      </p:sp>
    </p:spTree>
    <p:extLst>
      <p:ext uri="{BB962C8B-B14F-4D97-AF65-F5344CB8AC3E}">
        <p14:creationId xmlns:p14="http://schemas.microsoft.com/office/powerpoint/2010/main" val="918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1570" y="9510714"/>
            <a:ext cx="18588717" cy="19750087"/>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0914" y="9510714"/>
            <a:ext cx="18588718" cy="19750087"/>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34BB650-43DB-52ED-0C10-79A8B43C69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0EFE034-2CF5-FED6-F223-CD5B7D269BB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C1F0E23-8E4D-171B-5943-82666F547623}"/>
              </a:ext>
            </a:extLst>
          </p:cNvPr>
          <p:cNvSpPr>
            <a:spLocks noGrp="1" noChangeArrowheads="1"/>
          </p:cNvSpPr>
          <p:nvPr>
            <p:ph type="sldNum" sz="quarter" idx="12"/>
          </p:nvPr>
        </p:nvSpPr>
        <p:spPr>
          <a:ln/>
        </p:spPr>
        <p:txBody>
          <a:bodyPr/>
          <a:lstStyle>
            <a:lvl1pPr>
              <a:defRPr/>
            </a:lvl1pPr>
          </a:lstStyle>
          <a:p>
            <a:fld id="{1E3AB204-B9C2-CD44-A158-5074E941652E}" type="slidenum">
              <a:rPr lang="en-US" altLang="en-US"/>
              <a:pPr/>
              <a:t>‹#›</a:t>
            </a:fld>
            <a:endParaRPr lang="en-US" altLang="en-US"/>
          </a:p>
        </p:txBody>
      </p:sp>
    </p:spTree>
    <p:extLst>
      <p:ext uri="{BB962C8B-B14F-4D97-AF65-F5344CB8AC3E}">
        <p14:creationId xmlns:p14="http://schemas.microsoft.com/office/powerpoint/2010/main" val="3370534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834" y="1317625"/>
            <a:ext cx="39501536"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833" y="7369176"/>
            <a:ext cx="19392900" cy="3070225"/>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en-US"/>
              <a:t>Click to edit Master text styles</a:t>
            </a:r>
          </a:p>
        </p:txBody>
      </p:sp>
      <p:sp>
        <p:nvSpPr>
          <p:cNvPr id="4" name="Content Placeholder 3"/>
          <p:cNvSpPr>
            <a:spLocks noGrp="1"/>
          </p:cNvSpPr>
          <p:nvPr>
            <p:ph sz="half" idx="2"/>
          </p:nvPr>
        </p:nvSpPr>
        <p:spPr>
          <a:xfrm>
            <a:off x="2194833" y="10439401"/>
            <a:ext cx="19392900" cy="18965863"/>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664" y="7369176"/>
            <a:ext cx="19399704" cy="3070225"/>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en-US"/>
              <a:t>Click to edit Master text styles</a:t>
            </a:r>
          </a:p>
        </p:txBody>
      </p:sp>
      <p:sp>
        <p:nvSpPr>
          <p:cNvPr id="6" name="Content Placeholder 5"/>
          <p:cNvSpPr>
            <a:spLocks noGrp="1"/>
          </p:cNvSpPr>
          <p:nvPr>
            <p:ph sz="quarter" idx="4"/>
          </p:nvPr>
        </p:nvSpPr>
        <p:spPr>
          <a:xfrm>
            <a:off x="22296664" y="10439401"/>
            <a:ext cx="19399704" cy="18965863"/>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6FC37D7-E65C-0361-E617-9EBB53D2EBE6}"/>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30AFFB6-BE3B-D8A7-2BCA-DFB72A4403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452525B-664A-B5B4-8744-C1350804ECAD}"/>
              </a:ext>
            </a:extLst>
          </p:cNvPr>
          <p:cNvSpPr>
            <a:spLocks noGrp="1" noChangeArrowheads="1"/>
          </p:cNvSpPr>
          <p:nvPr>
            <p:ph type="sldNum" sz="quarter" idx="12"/>
          </p:nvPr>
        </p:nvSpPr>
        <p:spPr>
          <a:ln/>
        </p:spPr>
        <p:txBody>
          <a:bodyPr/>
          <a:lstStyle>
            <a:lvl1pPr>
              <a:defRPr/>
            </a:lvl1pPr>
          </a:lstStyle>
          <a:p>
            <a:fld id="{CA73CD3B-35F2-7C4E-AFF6-AEF1DE5A3DEC}" type="slidenum">
              <a:rPr lang="en-US" altLang="en-US"/>
              <a:pPr/>
              <a:t>‹#›</a:t>
            </a:fld>
            <a:endParaRPr lang="en-US" altLang="en-US"/>
          </a:p>
        </p:txBody>
      </p:sp>
    </p:spTree>
    <p:extLst>
      <p:ext uri="{BB962C8B-B14F-4D97-AF65-F5344CB8AC3E}">
        <p14:creationId xmlns:p14="http://schemas.microsoft.com/office/powerpoint/2010/main" val="3862003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B9B7D81-6081-CEE9-DB96-92E675C15F0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E1B8A8C-F412-DB46-C7FC-2C68375289A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AFD3E47-45E6-499A-7E2D-48EE319A509D}"/>
              </a:ext>
            </a:extLst>
          </p:cNvPr>
          <p:cNvSpPr>
            <a:spLocks noGrp="1" noChangeArrowheads="1"/>
          </p:cNvSpPr>
          <p:nvPr>
            <p:ph type="sldNum" sz="quarter" idx="12"/>
          </p:nvPr>
        </p:nvSpPr>
        <p:spPr>
          <a:ln/>
        </p:spPr>
        <p:txBody>
          <a:bodyPr/>
          <a:lstStyle>
            <a:lvl1pPr>
              <a:defRPr/>
            </a:lvl1pPr>
          </a:lstStyle>
          <a:p>
            <a:fld id="{7CCFFC70-1A3A-C34E-BC1F-2509DDC4E201}" type="slidenum">
              <a:rPr lang="en-US" altLang="en-US"/>
              <a:pPr/>
              <a:t>‹#›</a:t>
            </a:fld>
            <a:endParaRPr lang="en-US" altLang="en-US"/>
          </a:p>
        </p:txBody>
      </p:sp>
    </p:spTree>
    <p:extLst>
      <p:ext uri="{BB962C8B-B14F-4D97-AF65-F5344CB8AC3E}">
        <p14:creationId xmlns:p14="http://schemas.microsoft.com/office/powerpoint/2010/main" val="31074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75BF15E-A02D-D6D3-5D44-BA772F1C5F8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ED63330-9206-58AE-7A13-2431C787AD6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8C50FB4-67AD-23CB-7AD9-60646E2EA066}"/>
              </a:ext>
            </a:extLst>
          </p:cNvPr>
          <p:cNvSpPr>
            <a:spLocks noGrp="1" noChangeArrowheads="1"/>
          </p:cNvSpPr>
          <p:nvPr>
            <p:ph type="sldNum" sz="quarter" idx="12"/>
          </p:nvPr>
        </p:nvSpPr>
        <p:spPr>
          <a:ln/>
        </p:spPr>
        <p:txBody>
          <a:bodyPr/>
          <a:lstStyle>
            <a:lvl1pPr>
              <a:defRPr/>
            </a:lvl1pPr>
          </a:lstStyle>
          <a:p>
            <a:fld id="{2CBBE57B-8E99-9E43-A42C-815F4273A36C}" type="slidenum">
              <a:rPr lang="en-US" altLang="en-US"/>
              <a:pPr/>
              <a:t>‹#›</a:t>
            </a:fld>
            <a:endParaRPr lang="en-US" altLang="en-US"/>
          </a:p>
        </p:txBody>
      </p:sp>
    </p:spTree>
    <p:extLst>
      <p:ext uri="{BB962C8B-B14F-4D97-AF65-F5344CB8AC3E}">
        <p14:creationId xmlns:p14="http://schemas.microsoft.com/office/powerpoint/2010/main" val="369402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833" y="1311275"/>
            <a:ext cx="14439900" cy="5576888"/>
          </a:xfrm>
        </p:spPr>
        <p:txBody>
          <a:bodyPr anchor="b"/>
          <a:lstStyle>
            <a:lvl1pPr algn="l">
              <a:defRPr sz="1714" b="1"/>
            </a:lvl1pPr>
          </a:lstStyle>
          <a:p>
            <a:r>
              <a:rPr lang="en-US"/>
              <a:t>Click to edit Master title style</a:t>
            </a:r>
          </a:p>
        </p:txBody>
      </p:sp>
      <p:sp>
        <p:nvSpPr>
          <p:cNvPr id="3" name="Content Placeholder 2"/>
          <p:cNvSpPr>
            <a:spLocks noGrp="1"/>
          </p:cNvSpPr>
          <p:nvPr>
            <p:ph idx="1"/>
          </p:nvPr>
        </p:nvSpPr>
        <p:spPr>
          <a:xfrm>
            <a:off x="17159968" y="1311276"/>
            <a:ext cx="24536400" cy="28093988"/>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833" y="6888163"/>
            <a:ext cx="14439900" cy="22517100"/>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en-US"/>
              <a:t>Click to edit Master text styles</a:t>
            </a:r>
          </a:p>
        </p:txBody>
      </p:sp>
      <p:sp>
        <p:nvSpPr>
          <p:cNvPr id="5" name="Rectangle 4">
            <a:extLst>
              <a:ext uri="{FF2B5EF4-FFF2-40B4-BE49-F238E27FC236}">
                <a16:creationId xmlns:a16="http://schemas.microsoft.com/office/drawing/2014/main" id="{1A84B672-86A2-42B1-02F8-0AAF71EF85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3CBAB7D-4FA3-2121-7943-6FE92D58E5B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3E07F56-EA4E-3C16-352A-704699CF2FE1}"/>
              </a:ext>
            </a:extLst>
          </p:cNvPr>
          <p:cNvSpPr>
            <a:spLocks noGrp="1" noChangeArrowheads="1"/>
          </p:cNvSpPr>
          <p:nvPr>
            <p:ph type="sldNum" sz="quarter" idx="12"/>
          </p:nvPr>
        </p:nvSpPr>
        <p:spPr>
          <a:ln/>
        </p:spPr>
        <p:txBody>
          <a:bodyPr/>
          <a:lstStyle>
            <a:lvl1pPr>
              <a:defRPr/>
            </a:lvl1pPr>
          </a:lstStyle>
          <a:p>
            <a:fld id="{CC3CD7FB-53C1-564F-9ED9-A85E7CA12F9D}" type="slidenum">
              <a:rPr lang="en-US" altLang="en-US"/>
              <a:pPr/>
              <a:t>‹#›</a:t>
            </a:fld>
            <a:endParaRPr lang="en-US" altLang="en-US"/>
          </a:p>
        </p:txBody>
      </p:sp>
    </p:spTree>
    <p:extLst>
      <p:ext uri="{BB962C8B-B14F-4D97-AF65-F5344CB8AC3E}">
        <p14:creationId xmlns:p14="http://schemas.microsoft.com/office/powerpoint/2010/main" val="107803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437" y="23042563"/>
            <a:ext cx="26335264" cy="2720975"/>
          </a:xfrm>
        </p:spPr>
        <p:txBody>
          <a:bodyPr anchor="b"/>
          <a:lstStyle>
            <a:lvl1pPr algn="l">
              <a:defRPr sz="1714" b="1"/>
            </a:lvl1pPr>
          </a:lstStyle>
          <a:p>
            <a:r>
              <a:rPr lang="en-US"/>
              <a:t>Click to edit Master title style</a:t>
            </a:r>
          </a:p>
        </p:txBody>
      </p:sp>
      <p:sp>
        <p:nvSpPr>
          <p:cNvPr id="3" name="Picture Placeholder 2"/>
          <p:cNvSpPr>
            <a:spLocks noGrp="1"/>
          </p:cNvSpPr>
          <p:nvPr>
            <p:ph type="pic" idx="1"/>
          </p:nvPr>
        </p:nvSpPr>
        <p:spPr>
          <a:xfrm>
            <a:off x="8602437" y="2941639"/>
            <a:ext cx="26335264" cy="19750087"/>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en-US" noProof="0"/>
          </a:p>
        </p:txBody>
      </p:sp>
      <p:sp>
        <p:nvSpPr>
          <p:cNvPr id="4" name="Text Placeholder 3"/>
          <p:cNvSpPr>
            <a:spLocks noGrp="1"/>
          </p:cNvSpPr>
          <p:nvPr>
            <p:ph type="body" sz="half" idx="2"/>
          </p:nvPr>
        </p:nvSpPr>
        <p:spPr>
          <a:xfrm>
            <a:off x="8602437" y="25763539"/>
            <a:ext cx="26335264" cy="3862387"/>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en-US"/>
              <a:t>Click to edit Master text styles</a:t>
            </a:r>
          </a:p>
        </p:txBody>
      </p:sp>
      <p:sp>
        <p:nvSpPr>
          <p:cNvPr id="5" name="Rectangle 4">
            <a:extLst>
              <a:ext uri="{FF2B5EF4-FFF2-40B4-BE49-F238E27FC236}">
                <a16:creationId xmlns:a16="http://schemas.microsoft.com/office/drawing/2014/main" id="{D17E2224-1E5E-4E36-92C8-2656A473BA9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83F41BA-297C-DC49-76A6-8E44B5C818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6BC3DB0-06C8-BDB4-AA87-FDC33FD5BB6B}"/>
              </a:ext>
            </a:extLst>
          </p:cNvPr>
          <p:cNvSpPr>
            <a:spLocks noGrp="1" noChangeArrowheads="1"/>
          </p:cNvSpPr>
          <p:nvPr>
            <p:ph type="sldNum" sz="quarter" idx="12"/>
          </p:nvPr>
        </p:nvSpPr>
        <p:spPr>
          <a:ln/>
        </p:spPr>
        <p:txBody>
          <a:bodyPr/>
          <a:lstStyle>
            <a:lvl1pPr>
              <a:defRPr/>
            </a:lvl1pPr>
          </a:lstStyle>
          <a:p>
            <a:fld id="{85138FC0-E2DF-DF45-9719-2B12DAE4CB5A}" type="slidenum">
              <a:rPr lang="en-US" altLang="en-US"/>
              <a:pPr/>
              <a:t>‹#›</a:t>
            </a:fld>
            <a:endParaRPr lang="en-US" altLang="en-US"/>
          </a:p>
        </p:txBody>
      </p:sp>
    </p:spTree>
    <p:extLst>
      <p:ext uri="{BB962C8B-B14F-4D97-AF65-F5344CB8AC3E}">
        <p14:creationId xmlns:p14="http://schemas.microsoft.com/office/powerpoint/2010/main" val="2602736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AEB5770-56FA-FB0C-7AF8-8110D42B30CC}"/>
              </a:ext>
            </a:extLst>
          </p:cNvPr>
          <p:cNvSpPr>
            <a:spLocks noGrp="1" noChangeArrowheads="1"/>
          </p:cNvSpPr>
          <p:nvPr>
            <p:ph type="title"/>
          </p:nvPr>
        </p:nvSpPr>
        <p:spPr bwMode="auto">
          <a:xfrm>
            <a:off x="3291569" y="2926080"/>
            <a:ext cx="37308064"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AFDE3F5-C0E6-1DDF-3B2D-2BCC10AEBA0B}"/>
              </a:ext>
            </a:extLst>
          </p:cNvPr>
          <p:cNvSpPr>
            <a:spLocks noGrp="1" noChangeArrowheads="1"/>
          </p:cNvSpPr>
          <p:nvPr>
            <p:ph type="body" idx="1"/>
          </p:nvPr>
        </p:nvSpPr>
        <p:spPr bwMode="auto">
          <a:xfrm>
            <a:off x="3291569" y="9511393"/>
            <a:ext cx="37308064" cy="1974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566CA7D-1291-D9DF-27A3-D83EEDD06757}"/>
              </a:ext>
            </a:extLst>
          </p:cNvPr>
          <p:cNvSpPr>
            <a:spLocks noGrp="1" noChangeArrowheads="1"/>
          </p:cNvSpPr>
          <p:nvPr>
            <p:ph type="dt" sz="half" idx="2"/>
          </p:nvPr>
        </p:nvSpPr>
        <p:spPr bwMode="auto">
          <a:xfrm>
            <a:off x="3291568" y="29992320"/>
            <a:ext cx="9144000" cy="219456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defRPr sz="5314">
                <a:latin typeface="Times New Roman"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6C0BBD47-C63A-6007-8495-2E8E0FE260DF}"/>
              </a:ext>
            </a:extLst>
          </p:cNvPr>
          <p:cNvSpPr>
            <a:spLocks noGrp="1" noChangeArrowheads="1"/>
          </p:cNvSpPr>
          <p:nvPr>
            <p:ph type="ftr" sz="quarter" idx="3"/>
          </p:nvPr>
        </p:nvSpPr>
        <p:spPr bwMode="auto">
          <a:xfrm>
            <a:off x="14996433" y="29992320"/>
            <a:ext cx="13898336" cy="219456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ctr">
              <a:defRPr sz="5314">
                <a:latin typeface="Times New Roman"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F21E4265-4DB0-D59F-FFEE-DDB52A342FC9}"/>
              </a:ext>
            </a:extLst>
          </p:cNvPr>
          <p:cNvSpPr>
            <a:spLocks noGrp="1" noChangeArrowheads="1"/>
          </p:cNvSpPr>
          <p:nvPr>
            <p:ph type="sldNum" sz="quarter" idx="4"/>
          </p:nvPr>
        </p:nvSpPr>
        <p:spPr bwMode="auto">
          <a:xfrm>
            <a:off x="31455633" y="29992320"/>
            <a:ext cx="9144000" cy="219456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r">
              <a:defRPr sz="5314">
                <a:latin typeface="Times New Roman" panose="02020603050405020304" pitchFamily="18" charset="0"/>
              </a:defRPr>
            </a:lvl1pPr>
          </a:lstStyle>
          <a:p>
            <a:fld id="{E512C659-9E24-1B43-AA3C-126942D65BF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92779" rtl="0" eaLnBrk="0" fontAlgn="base" hangingPunct="0">
        <a:spcBef>
          <a:spcPct val="0"/>
        </a:spcBef>
        <a:spcAft>
          <a:spcPct val="0"/>
        </a:spcAft>
        <a:defRPr sz="16799">
          <a:solidFill>
            <a:schemeClr val="tx2"/>
          </a:solidFill>
          <a:latin typeface="+mj-lt"/>
          <a:ea typeface="ＭＳ Ｐゴシック" pitchFamily="-65" charset="-128"/>
          <a:cs typeface="ＭＳ Ｐゴシック" pitchFamily="-65" charset="-128"/>
        </a:defRPr>
      </a:lvl1pPr>
      <a:lvl2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2pPr>
      <a:lvl3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3pPr>
      <a:lvl4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4pPr>
      <a:lvl5pPr algn="ctr" defTabSz="3492779" rtl="0" eaLnBrk="0" fontAlgn="base" hangingPunct="0">
        <a:spcBef>
          <a:spcPct val="0"/>
        </a:spcBef>
        <a:spcAft>
          <a:spcPct val="0"/>
        </a:spcAft>
        <a:defRPr sz="16799">
          <a:solidFill>
            <a:schemeClr val="tx2"/>
          </a:solidFill>
          <a:latin typeface="Times New Roman" pitchFamily="-65" charset="0"/>
          <a:ea typeface="ＭＳ Ｐゴシック" pitchFamily="-65" charset="-128"/>
          <a:cs typeface="ＭＳ Ｐゴシック" pitchFamily="-65" charset="-128"/>
        </a:defRPr>
      </a:lvl5pPr>
      <a:lvl6pPr marL="391866" algn="ctr" defTabSz="3492779" rtl="0" fontAlgn="base">
        <a:spcBef>
          <a:spcPct val="0"/>
        </a:spcBef>
        <a:spcAft>
          <a:spcPct val="0"/>
        </a:spcAft>
        <a:defRPr sz="16799">
          <a:solidFill>
            <a:schemeClr val="tx2"/>
          </a:solidFill>
          <a:latin typeface="Times New Roman" pitchFamily="-65" charset="0"/>
        </a:defRPr>
      </a:lvl6pPr>
      <a:lvl7pPr marL="783732" algn="ctr" defTabSz="3492779" rtl="0" fontAlgn="base">
        <a:spcBef>
          <a:spcPct val="0"/>
        </a:spcBef>
        <a:spcAft>
          <a:spcPct val="0"/>
        </a:spcAft>
        <a:defRPr sz="16799">
          <a:solidFill>
            <a:schemeClr val="tx2"/>
          </a:solidFill>
          <a:latin typeface="Times New Roman" pitchFamily="-65" charset="0"/>
        </a:defRPr>
      </a:lvl7pPr>
      <a:lvl8pPr marL="1175598" algn="ctr" defTabSz="3492779" rtl="0" fontAlgn="base">
        <a:spcBef>
          <a:spcPct val="0"/>
        </a:spcBef>
        <a:spcAft>
          <a:spcPct val="0"/>
        </a:spcAft>
        <a:defRPr sz="16799">
          <a:solidFill>
            <a:schemeClr val="tx2"/>
          </a:solidFill>
          <a:latin typeface="Times New Roman" pitchFamily="-65" charset="0"/>
        </a:defRPr>
      </a:lvl8pPr>
      <a:lvl9pPr marL="1567464" algn="ctr" defTabSz="3492779" rtl="0" fontAlgn="base">
        <a:spcBef>
          <a:spcPct val="0"/>
        </a:spcBef>
        <a:spcAft>
          <a:spcPct val="0"/>
        </a:spcAft>
        <a:defRPr sz="16799">
          <a:solidFill>
            <a:schemeClr val="tx2"/>
          </a:solidFill>
          <a:latin typeface="Times New Roman" pitchFamily="-65" charset="0"/>
        </a:defRPr>
      </a:lvl9pPr>
    </p:titleStyle>
    <p:bodyStyle>
      <a:lvl1pPr marL="1310303" indent="-1310303" algn="l" defTabSz="3492779" rtl="0" eaLnBrk="0" fontAlgn="base" hangingPunct="0">
        <a:spcBef>
          <a:spcPct val="20000"/>
        </a:spcBef>
        <a:spcAft>
          <a:spcPct val="0"/>
        </a:spcAft>
        <a:buChar char="•"/>
        <a:defRPr sz="12257">
          <a:solidFill>
            <a:schemeClr val="tx1"/>
          </a:solidFill>
          <a:latin typeface="+mn-lt"/>
          <a:ea typeface="ＭＳ Ｐゴシック" pitchFamily="-65" charset="-128"/>
          <a:cs typeface="ＭＳ Ｐゴシック" pitchFamily="-65" charset="-128"/>
        </a:defRPr>
      </a:lvl1pPr>
      <a:lvl2pPr marL="2838308" indent="-1091238" algn="l" defTabSz="3492779" rtl="0" eaLnBrk="0" fontAlgn="base" hangingPunct="0">
        <a:spcBef>
          <a:spcPct val="20000"/>
        </a:spcBef>
        <a:spcAft>
          <a:spcPct val="0"/>
        </a:spcAft>
        <a:buChar char="–"/>
        <a:defRPr sz="10714">
          <a:solidFill>
            <a:schemeClr val="tx1"/>
          </a:solidFill>
          <a:latin typeface="+mn-lt"/>
          <a:ea typeface="ＭＳ Ｐゴシック" pitchFamily="-65" charset="-128"/>
          <a:cs typeface="ＭＳ Ｐゴシック" charset="0"/>
        </a:defRPr>
      </a:lvl2pPr>
      <a:lvl3pPr marL="4366314" indent="-873535" algn="l" defTabSz="3492779" rtl="0" eaLnBrk="0" fontAlgn="base" hangingPunct="0">
        <a:spcBef>
          <a:spcPct val="20000"/>
        </a:spcBef>
        <a:spcAft>
          <a:spcPct val="0"/>
        </a:spcAft>
        <a:buChar char="•"/>
        <a:defRPr sz="9171">
          <a:solidFill>
            <a:schemeClr val="tx1"/>
          </a:solidFill>
          <a:latin typeface="+mn-lt"/>
          <a:ea typeface="ＭＳ Ｐゴシック" pitchFamily="-65" charset="-128"/>
          <a:cs typeface="ＭＳ Ｐゴシック" charset="0"/>
        </a:defRPr>
      </a:lvl3pPr>
      <a:lvl4pPr marL="6113384" indent="-873535" algn="l" defTabSz="3492779" rtl="0" eaLnBrk="0" fontAlgn="base" hangingPunct="0">
        <a:spcBef>
          <a:spcPct val="20000"/>
        </a:spcBef>
        <a:spcAft>
          <a:spcPct val="0"/>
        </a:spcAft>
        <a:buChar char="–"/>
        <a:defRPr sz="7628">
          <a:solidFill>
            <a:schemeClr val="tx1"/>
          </a:solidFill>
          <a:latin typeface="+mn-lt"/>
          <a:ea typeface="ＭＳ Ｐゴシック" pitchFamily="-65" charset="-128"/>
          <a:cs typeface="ＭＳ Ｐゴシック" charset="0"/>
        </a:defRPr>
      </a:lvl4pPr>
      <a:lvl5pPr marL="7859093" indent="-872175" algn="l" defTabSz="3492779" rtl="0" eaLnBrk="0" fontAlgn="base" hangingPunct="0">
        <a:spcBef>
          <a:spcPct val="20000"/>
        </a:spcBef>
        <a:spcAft>
          <a:spcPct val="0"/>
        </a:spcAft>
        <a:buChar char="»"/>
        <a:defRPr sz="7628">
          <a:solidFill>
            <a:schemeClr val="tx1"/>
          </a:solidFill>
          <a:latin typeface="+mn-lt"/>
          <a:ea typeface="ＭＳ Ｐゴシック" pitchFamily="-65" charset="-128"/>
          <a:cs typeface="ＭＳ Ｐゴシック" charset="0"/>
        </a:defRPr>
      </a:lvl5pPr>
      <a:lvl6pPr marL="8250959" indent="-872175" algn="l" defTabSz="3492779" rtl="0" fontAlgn="base">
        <a:spcBef>
          <a:spcPct val="20000"/>
        </a:spcBef>
        <a:spcAft>
          <a:spcPct val="0"/>
        </a:spcAft>
        <a:buChar char="»"/>
        <a:defRPr sz="7628">
          <a:solidFill>
            <a:schemeClr val="tx1"/>
          </a:solidFill>
          <a:latin typeface="+mn-lt"/>
          <a:ea typeface="ＭＳ Ｐゴシック" pitchFamily="-65" charset="-128"/>
        </a:defRPr>
      </a:lvl6pPr>
      <a:lvl7pPr marL="8642825" indent="-872175" algn="l" defTabSz="3492779" rtl="0" fontAlgn="base">
        <a:spcBef>
          <a:spcPct val="20000"/>
        </a:spcBef>
        <a:spcAft>
          <a:spcPct val="0"/>
        </a:spcAft>
        <a:buChar char="»"/>
        <a:defRPr sz="7628">
          <a:solidFill>
            <a:schemeClr val="tx1"/>
          </a:solidFill>
          <a:latin typeface="+mn-lt"/>
          <a:ea typeface="ＭＳ Ｐゴシック" pitchFamily="-65" charset="-128"/>
        </a:defRPr>
      </a:lvl7pPr>
      <a:lvl8pPr marL="9034691" indent="-872175" algn="l" defTabSz="3492779" rtl="0" fontAlgn="base">
        <a:spcBef>
          <a:spcPct val="20000"/>
        </a:spcBef>
        <a:spcAft>
          <a:spcPct val="0"/>
        </a:spcAft>
        <a:buChar char="»"/>
        <a:defRPr sz="7628">
          <a:solidFill>
            <a:schemeClr val="tx1"/>
          </a:solidFill>
          <a:latin typeface="+mn-lt"/>
          <a:ea typeface="ＭＳ Ｐゴシック" pitchFamily="-65" charset="-128"/>
        </a:defRPr>
      </a:lvl8pPr>
      <a:lvl9pPr marL="9426557" indent="-872175" algn="l" defTabSz="3492779" rtl="0" fontAlgn="base">
        <a:spcBef>
          <a:spcPct val="20000"/>
        </a:spcBef>
        <a:spcAft>
          <a:spcPct val="0"/>
        </a:spcAft>
        <a:buChar char="»"/>
        <a:defRPr sz="7628">
          <a:solidFill>
            <a:schemeClr val="tx1"/>
          </a:solidFill>
          <a:latin typeface="+mn-lt"/>
          <a:ea typeface="ＭＳ Ｐゴシック" pitchFamily="-65" charset="-128"/>
        </a:defRPr>
      </a:lvl9pPr>
    </p:bodyStyle>
    <p:otherStyle>
      <a:defPPr>
        <a:defRPr lang="en-US"/>
      </a:defPPr>
      <a:lvl1pPr marL="0" algn="l" defTabSz="391866" rtl="0" eaLnBrk="1" latinLnBrk="0" hangingPunct="1">
        <a:defRPr sz="1543" kern="1200">
          <a:solidFill>
            <a:schemeClr val="tx1"/>
          </a:solidFill>
          <a:latin typeface="+mn-lt"/>
          <a:ea typeface="+mn-ea"/>
          <a:cs typeface="+mn-cs"/>
        </a:defRPr>
      </a:lvl1pPr>
      <a:lvl2pPr marL="391866" algn="l" defTabSz="391866" rtl="0" eaLnBrk="1" latinLnBrk="0" hangingPunct="1">
        <a:defRPr sz="1543" kern="1200">
          <a:solidFill>
            <a:schemeClr val="tx1"/>
          </a:solidFill>
          <a:latin typeface="+mn-lt"/>
          <a:ea typeface="+mn-ea"/>
          <a:cs typeface="+mn-cs"/>
        </a:defRPr>
      </a:lvl2pPr>
      <a:lvl3pPr marL="783732" algn="l" defTabSz="391866" rtl="0" eaLnBrk="1" latinLnBrk="0" hangingPunct="1">
        <a:defRPr sz="1543" kern="1200">
          <a:solidFill>
            <a:schemeClr val="tx1"/>
          </a:solidFill>
          <a:latin typeface="+mn-lt"/>
          <a:ea typeface="+mn-ea"/>
          <a:cs typeface="+mn-cs"/>
        </a:defRPr>
      </a:lvl3pPr>
      <a:lvl4pPr marL="1175598" algn="l" defTabSz="391866" rtl="0" eaLnBrk="1" latinLnBrk="0" hangingPunct="1">
        <a:defRPr sz="1543" kern="1200">
          <a:solidFill>
            <a:schemeClr val="tx1"/>
          </a:solidFill>
          <a:latin typeface="+mn-lt"/>
          <a:ea typeface="+mn-ea"/>
          <a:cs typeface="+mn-cs"/>
        </a:defRPr>
      </a:lvl4pPr>
      <a:lvl5pPr marL="1567464" algn="l" defTabSz="391866" rtl="0" eaLnBrk="1" latinLnBrk="0" hangingPunct="1">
        <a:defRPr sz="1543" kern="1200">
          <a:solidFill>
            <a:schemeClr val="tx1"/>
          </a:solidFill>
          <a:latin typeface="+mn-lt"/>
          <a:ea typeface="+mn-ea"/>
          <a:cs typeface="+mn-cs"/>
        </a:defRPr>
      </a:lvl5pPr>
      <a:lvl6pPr marL="1959331" algn="l" defTabSz="391866" rtl="0" eaLnBrk="1" latinLnBrk="0" hangingPunct="1">
        <a:defRPr sz="1543" kern="1200">
          <a:solidFill>
            <a:schemeClr val="tx1"/>
          </a:solidFill>
          <a:latin typeface="+mn-lt"/>
          <a:ea typeface="+mn-ea"/>
          <a:cs typeface="+mn-cs"/>
        </a:defRPr>
      </a:lvl6pPr>
      <a:lvl7pPr marL="2351197" algn="l" defTabSz="391866" rtl="0" eaLnBrk="1" latinLnBrk="0" hangingPunct="1">
        <a:defRPr sz="1543" kern="1200">
          <a:solidFill>
            <a:schemeClr val="tx1"/>
          </a:solidFill>
          <a:latin typeface="+mn-lt"/>
          <a:ea typeface="+mn-ea"/>
          <a:cs typeface="+mn-cs"/>
        </a:defRPr>
      </a:lvl7pPr>
      <a:lvl8pPr marL="2743063" algn="l" defTabSz="391866" rtl="0" eaLnBrk="1" latinLnBrk="0" hangingPunct="1">
        <a:defRPr sz="1543" kern="1200">
          <a:solidFill>
            <a:schemeClr val="tx1"/>
          </a:solidFill>
          <a:latin typeface="+mn-lt"/>
          <a:ea typeface="+mn-ea"/>
          <a:cs typeface="+mn-cs"/>
        </a:defRPr>
      </a:lvl8pPr>
      <a:lvl9pPr marL="3134929" algn="l" defTabSz="391866" rtl="0" eaLnBrk="1" latinLnBrk="0" hangingPunct="1">
        <a:defRPr sz="15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notesSlide" Target="../notesSlides/notesSlide1.xml"/><Relationship Id="rId7" Type="http://schemas.openxmlformats.org/officeDocument/2006/relationships/image" Target="../media/image4.jp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slideLayout" Target="../slideLayouts/slideLayout7.xml"/><Relationship Id="rId16" Type="http://schemas.openxmlformats.org/officeDocument/2006/relationships/image" Target="../media/image13.png"/><Relationship Id="rId1" Type="http://schemas.openxmlformats.org/officeDocument/2006/relationships/themeOverride" Target="../theme/themeOverride1.xml"/><Relationship Id="rId6" Type="http://schemas.openxmlformats.org/officeDocument/2006/relationships/image" Target="../media/image3.jpg"/><Relationship Id="rId11" Type="http://schemas.openxmlformats.org/officeDocument/2006/relationships/image" Target="../media/image8.png"/><Relationship Id="rId5" Type="http://schemas.openxmlformats.org/officeDocument/2006/relationships/image" Target="../media/image2.jp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9BFF5C-8C43-AEF3-A5C7-A306D6796564}"/>
              </a:ext>
            </a:extLst>
          </p:cNvPr>
          <p:cNvSpPr/>
          <p:nvPr/>
        </p:nvSpPr>
        <p:spPr>
          <a:xfrm>
            <a:off x="0" y="1"/>
            <a:ext cx="43891200" cy="4659085"/>
          </a:xfrm>
          <a:prstGeom prst="rect">
            <a:avLst/>
          </a:prstGeom>
          <a:solidFill>
            <a:srgbClr val="004A9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43" name="Text Box 14">
            <a:extLst>
              <a:ext uri="{FF2B5EF4-FFF2-40B4-BE49-F238E27FC236}">
                <a16:creationId xmlns:a16="http://schemas.microsoft.com/office/drawing/2014/main" id="{FEEA7473-7529-FABA-7D0E-C18F13F4C87B}"/>
              </a:ext>
            </a:extLst>
          </p:cNvPr>
          <p:cNvSpPr txBox="1">
            <a:spLocks noChangeArrowheads="1"/>
          </p:cNvSpPr>
          <p:nvPr/>
        </p:nvSpPr>
        <p:spPr bwMode="auto">
          <a:xfrm>
            <a:off x="1285688" y="2810990"/>
            <a:ext cx="40886743" cy="192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35131" tIns="235131" rIns="235131" bIns="235131" anchor="ctr">
            <a:spAutoFit/>
          </a:bodyPr>
          <a:lstStyle>
            <a:lvl1pPr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algn="ctr" eaLnBrk="1" hangingPunct="1"/>
            <a:r>
              <a:rPr lang="en-US" altLang="ja-JP" sz="5400" b="1" dirty="0">
                <a:solidFill>
                  <a:schemeClr val="bg1">
                    <a:lumMod val="95000"/>
                  </a:schemeClr>
                </a:solidFill>
                <a:cs typeface="Times New Roman" panose="02020603050405020304" pitchFamily="18" charset="0"/>
              </a:rPr>
              <a:t>Khiem Hoang Nguyen</a:t>
            </a:r>
            <a:endParaRPr lang="en-US" altLang="ja-JP" sz="5400" dirty="0">
              <a:solidFill>
                <a:schemeClr val="bg1">
                  <a:lumMod val="95000"/>
                </a:schemeClr>
              </a:solidFill>
              <a:cs typeface="Times New Roman" panose="02020603050405020304" pitchFamily="18" charset="0"/>
            </a:endParaRPr>
          </a:p>
          <a:p>
            <a:pPr algn="ctr" eaLnBrk="1" hangingPunct="1"/>
            <a:r>
              <a:rPr lang="en-US" altLang="ja-JP" sz="4000" dirty="0">
                <a:solidFill>
                  <a:schemeClr val="bg1">
                    <a:lumMod val="95000"/>
                  </a:schemeClr>
                </a:solidFill>
                <a:cs typeface="Times New Roman" panose="02020603050405020304" pitchFamily="18" charset="0"/>
              </a:rPr>
              <a:t>Advisor: Erik Fredericks</a:t>
            </a:r>
          </a:p>
        </p:txBody>
      </p:sp>
      <p:sp>
        <p:nvSpPr>
          <p:cNvPr id="3" name="Rectangle 180">
            <a:extLst>
              <a:ext uri="{FF2B5EF4-FFF2-40B4-BE49-F238E27FC236}">
                <a16:creationId xmlns:a16="http://schemas.microsoft.com/office/drawing/2014/main" id="{B0F07872-67B5-D431-69A0-D24A40FA2A51}"/>
              </a:ext>
            </a:extLst>
          </p:cNvPr>
          <p:cNvSpPr>
            <a:spLocks noChangeArrowheads="1"/>
          </p:cNvSpPr>
          <p:nvPr/>
        </p:nvSpPr>
        <p:spPr bwMode="auto">
          <a:xfrm>
            <a:off x="660627" y="309531"/>
            <a:ext cx="42386250" cy="2554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algn="ctr" eaLnBrk="1" hangingPunct="1"/>
            <a:r>
              <a:rPr lang="en-US" sz="80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PROJECT GREENTHUMB: </a:t>
            </a:r>
          </a:p>
          <a:p>
            <a:pPr algn="ctr" eaLnBrk="1" hangingPunct="1"/>
            <a:r>
              <a:rPr lang="en-US" sz="80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SEMI-AUTONOMOUS IOT GARDENING SYSTEM</a:t>
            </a:r>
            <a:endParaRPr lang="en-US" sz="11500"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9253FA8-549F-0CCF-4572-D73DDEBC4ED3}"/>
              </a:ext>
            </a:extLst>
          </p:cNvPr>
          <p:cNvPicPr>
            <a:picLocks noChangeAspect="1"/>
          </p:cNvPicPr>
          <p:nvPr/>
        </p:nvPicPr>
        <p:blipFill>
          <a:blip r:embed="rId4"/>
          <a:srcRect/>
          <a:stretch/>
        </p:blipFill>
        <p:spPr>
          <a:xfrm>
            <a:off x="1718769" y="679248"/>
            <a:ext cx="5043237" cy="3307578"/>
          </a:xfrm>
          <a:prstGeom prst="rect">
            <a:avLst/>
          </a:prstGeom>
        </p:spPr>
      </p:pic>
      <p:grpSp>
        <p:nvGrpSpPr>
          <p:cNvPr id="62" name="Group 61">
            <a:extLst>
              <a:ext uri="{FF2B5EF4-FFF2-40B4-BE49-F238E27FC236}">
                <a16:creationId xmlns:a16="http://schemas.microsoft.com/office/drawing/2014/main" id="{BA0E940F-C241-CC43-A300-25AA22409113}"/>
              </a:ext>
            </a:extLst>
          </p:cNvPr>
          <p:cNvGrpSpPr/>
          <p:nvPr/>
        </p:nvGrpSpPr>
        <p:grpSpPr>
          <a:xfrm>
            <a:off x="13447986" y="5062319"/>
            <a:ext cx="17033773" cy="16884519"/>
            <a:chOff x="13447986" y="5062319"/>
            <a:chExt cx="17033773" cy="16884519"/>
          </a:xfrm>
        </p:grpSpPr>
        <p:sp>
          <p:nvSpPr>
            <p:cNvPr id="12" name="Rectangle 11">
              <a:extLst>
                <a:ext uri="{FF2B5EF4-FFF2-40B4-BE49-F238E27FC236}">
                  <a16:creationId xmlns:a16="http://schemas.microsoft.com/office/drawing/2014/main" id="{59F85310-A0BF-B7A8-630E-6D1E1BE2E715}"/>
                </a:ext>
              </a:extLst>
            </p:cNvPr>
            <p:cNvSpPr/>
            <p:nvPr/>
          </p:nvSpPr>
          <p:spPr>
            <a:xfrm>
              <a:off x="13447986" y="5062319"/>
              <a:ext cx="16995227"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Results/Implementation</a:t>
              </a:r>
            </a:p>
          </p:txBody>
        </p:sp>
        <p:pic>
          <p:nvPicPr>
            <p:cNvPr id="26" name="Picture 25">
              <a:extLst>
                <a:ext uri="{FF2B5EF4-FFF2-40B4-BE49-F238E27FC236}">
                  <a16:creationId xmlns:a16="http://schemas.microsoft.com/office/drawing/2014/main" id="{D1640C63-0D45-6ADB-A37E-E08B4E4B341C}"/>
                </a:ext>
              </a:extLst>
            </p:cNvPr>
            <p:cNvPicPr>
              <a:picLocks noChangeAspect="1"/>
            </p:cNvPicPr>
            <p:nvPr/>
          </p:nvPicPr>
          <p:blipFill>
            <a:blip r:embed="rId5"/>
            <a:srcRect l="18359" t="11511" r="20119" b="8417"/>
            <a:stretch>
              <a:fillRect/>
            </a:stretch>
          </p:blipFill>
          <p:spPr>
            <a:xfrm rot="5400000">
              <a:off x="14854295" y="4719798"/>
              <a:ext cx="3822375" cy="6579559"/>
            </a:xfrm>
            <a:prstGeom prst="rect">
              <a:avLst/>
            </a:prstGeom>
            <a:solidFill>
              <a:schemeClr val="tx1"/>
            </a:solidFill>
          </p:spPr>
        </p:pic>
        <p:pic>
          <p:nvPicPr>
            <p:cNvPr id="28" name="Picture 27">
              <a:extLst>
                <a:ext uri="{FF2B5EF4-FFF2-40B4-BE49-F238E27FC236}">
                  <a16:creationId xmlns:a16="http://schemas.microsoft.com/office/drawing/2014/main" id="{FC72E4E3-2792-8839-99B2-E1598C61F1F0}"/>
                </a:ext>
              </a:extLst>
            </p:cNvPr>
            <p:cNvPicPr>
              <a:picLocks noChangeAspect="1"/>
            </p:cNvPicPr>
            <p:nvPr/>
          </p:nvPicPr>
          <p:blipFill>
            <a:blip r:embed="rId6"/>
            <a:srcRect t="5826" b="9690"/>
            <a:stretch>
              <a:fillRect/>
            </a:stretch>
          </p:blipFill>
          <p:spPr>
            <a:xfrm>
              <a:off x="20236909" y="6098390"/>
              <a:ext cx="6008922" cy="3822375"/>
            </a:xfrm>
            <a:prstGeom prst="rect">
              <a:avLst/>
            </a:prstGeom>
            <a:solidFill>
              <a:schemeClr val="tx1"/>
            </a:solidFill>
          </p:spPr>
        </p:pic>
        <p:pic>
          <p:nvPicPr>
            <p:cNvPr id="30" name="Picture 29">
              <a:extLst>
                <a:ext uri="{FF2B5EF4-FFF2-40B4-BE49-F238E27FC236}">
                  <a16:creationId xmlns:a16="http://schemas.microsoft.com/office/drawing/2014/main" id="{B051AC10-F0D1-012E-D512-C380B2607A35}"/>
                </a:ext>
              </a:extLst>
            </p:cNvPr>
            <p:cNvPicPr>
              <a:picLocks noChangeAspect="1"/>
            </p:cNvPicPr>
            <p:nvPr/>
          </p:nvPicPr>
          <p:blipFill>
            <a:blip r:embed="rId7"/>
            <a:srcRect l="10880" r="10820"/>
            <a:stretch>
              <a:fillRect/>
            </a:stretch>
          </p:blipFill>
          <p:spPr>
            <a:xfrm>
              <a:off x="26427478" y="6078781"/>
              <a:ext cx="4035008" cy="3861592"/>
            </a:xfrm>
            <a:prstGeom prst="rect">
              <a:avLst/>
            </a:prstGeom>
            <a:solidFill>
              <a:schemeClr val="tx1"/>
            </a:solidFill>
          </p:spPr>
        </p:pic>
        <p:pic>
          <p:nvPicPr>
            <p:cNvPr id="36" name="Picture 35">
              <a:extLst>
                <a:ext uri="{FF2B5EF4-FFF2-40B4-BE49-F238E27FC236}">
                  <a16:creationId xmlns:a16="http://schemas.microsoft.com/office/drawing/2014/main" id="{11463145-D0A7-7796-1CA7-1781E8A088B7}"/>
                </a:ext>
              </a:extLst>
            </p:cNvPr>
            <p:cNvPicPr>
              <a:picLocks noChangeAspect="1"/>
            </p:cNvPicPr>
            <p:nvPr/>
          </p:nvPicPr>
          <p:blipFill>
            <a:blip r:embed="rId8"/>
            <a:srcRect l="2877" t="6363" b="4569"/>
            <a:stretch>
              <a:fillRect/>
            </a:stretch>
          </p:blipFill>
          <p:spPr>
            <a:xfrm>
              <a:off x="13475704" y="15140271"/>
              <a:ext cx="7726945" cy="4849132"/>
            </a:xfrm>
            <a:prstGeom prst="rect">
              <a:avLst/>
            </a:prstGeom>
            <a:ln>
              <a:solidFill>
                <a:schemeClr val="tx1"/>
              </a:solidFill>
            </a:ln>
          </p:spPr>
        </p:pic>
        <p:pic>
          <p:nvPicPr>
            <p:cNvPr id="38" name="Picture 37">
              <a:extLst>
                <a:ext uri="{FF2B5EF4-FFF2-40B4-BE49-F238E27FC236}">
                  <a16:creationId xmlns:a16="http://schemas.microsoft.com/office/drawing/2014/main" id="{90EF3342-539F-C15A-D337-BA1820887BC4}"/>
                </a:ext>
              </a:extLst>
            </p:cNvPr>
            <p:cNvPicPr>
              <a:picLocks noChangeAspect="1"/>
            </p:cNvPicPr>
            <p:nvPr/>
          </p:nvPicPr>
          <p:blipFill>
            <a:blip r:embed="rId9"/>
            <a:srcRect l="2901" t="6344" r="345" b="5789"/>
            <a:stretch>
              <a:fillRect/>
            </a:stretch>
          </p:blipFill>
          <p:spPr>
            <a:xfrm>
              <a:off x="13475705" y="10144228"/>
              <a:ext cx="8314981" cy="4719547"/>
            </a:xfrm>
            <a:prstGeom prst="rect">
              <a:avLst/>
            </a:prstGeom>
            <a:ln>
              <a:solidFill>
                <a:schemeClr val="tx1"/>
              </a:solidFill>
            </a:ln>
          </p:spPr>
        </p:pic>
        <p:pic>
          <p:nvPicPr>
            <p:cNvPr id="40" name="Picture 39">
              <a:extLst>
                <a:ext uri="{FF2B5EF4-FFF2-40B4-BE49-F238E27FC236}">
                  <a16:creationId xmlns:a16="http://schemas.microsoft.com/office/drawing/2014/main" id="{6FF9C76D-EB67-70DE-2894-CF2B84E0D543}"/>
                </a:ext>
              </a:extLst>
            </p:cNvPr>
            <p:cNvPicPr>
              <a:picLocks noChangeAspect="1"/>
            </p:cNvPicPr>
            <p:nvPr/>
          </p:nvPicPr>
          <p:blipFill>
            <a:blip r:embed="rId10"/>
            <a:srcRect l="2902" t="6930" b="5558"/>
            <a:stretch>
              <a:fillRect/>
            </a:stretch>
          </p:blipFill>
          <p:spPr>
            <a:xfrm>
              <a:off x="22103304" y="10144228"/>
              <a:ext cx="8378455" cy="4719547"/>
            </a:xfrm>
            <a:prstGeom prst="rect">
              <a:avLst/>
            </a:prstGeom>
            <a:solidFill>
              <a:schemeClr val="tx1"/>
            </a:solidFill>
          </p:spPr>
        </p:pic>
        <p:pic>
          <p:nvPicPr>
            <p:cNvPr id="44" name="Picture 43">
              <a:extLst>
                <a:ext uri="{FF2B5EF4-FFF2-40B4-BE49-F238E27FC236}">
                  <a16:creationId xmlns:a16="http://schemas.microsoft.com/office/drawing/2014/main" id="{0068C777-2996-3E89-BF3C-B11E55CEB19E}"/>
                </a:ext>
              </a:extLst>
            </p:cNvPr>
            <p:cNvPicPr>
              <a:picLocks noChangeAspect="1"/>
            </p:cNvPicPr>
            <p:nvPr/>
          </p:nvPicPr>
          <p:blipFill>
            <a:blip r:embed="rId11"/>
            <a:srcRect l="37732" t="10419" r="38341" b="5364"/>
            <a:stretch>
              <a:fillRect/>
            </a:stretch>
          </p:blipFill>
          <p:spPr>
            <a:xfrm>
              <a:off x="25983052" y="15140270"/>
              <a:ext cx="2150354" cy="4841183"/>
            </a:xfrm>
            <a:prstGeom prst="rect">
              <a:avLst/>
            </a:prstGeom>
            <a:ln>
              <a:solidFill>
                <a:schemeClr val="tx1"/>
              </a:solidFill>
            </a:ln>
          </p:spPr>
        </p:pic>
        <p:pic>
          <p:nvPicPr>
            <p:cNvPr id="46" name="Picture 45">
              <a:extLst>
                <a:ext uri="{FF2B5EF4-FFF2-40B4-BE49-F238E27FC236}">
                  <a16:creationId xmlns:a16="http://schemas.microsoft.com/office/drawing/2014/main" id="{E90975E1-E1A6-1D56-F10A-4197C438C34F}"/>
                </a:ext>
              </a:extLst>
            </p:cNvPr>
            <p:cNvPicPr>
              <a:picLocks noChangeAspect="1"/>
            </p:cNvPicPr>
            <p:nvPr/>
          </p:nvPicPr>
          <p:blipFill>
            <a:blip r:embed="rId12"/>
            <a:srcRect l="37637" t="10837" r="38234" b="4632"/>
            <a:stretch>
              <a:fillRect/>
            </a:stretch>
          </p:blipFill>
          <p:spPr>
            <a:xfrm>
              <a:off x="23672800" y="15148220"/>
              <a:ext cx="2150354" cy="4841183"/>
            </a:xfrm>
            <a:prstGeom prst="rect">
              <a:avLst/>
            </a:prstGeom>
            <a:ln>
              <a:solidFill>
                <a:schemeClr val="tx1"/>
              </a:solidFill>
            </a:ln>
          </p:spPr>
        </p:pic>
        <p:pic>
          <p:nvPicPr>
            <p:cNvPr id="48" name="Picture 47">
              <a:extLst>
                <a:ext uri="{FF2B5EF4-FFF2-40B4-BE49-F238E27FC236}">
                  <a16:creationId xmlns:a16="http://schemas.microsoft.com/office/drawing/2014/main" id="{63D256D3-A4AA-879C-EE68-19DAAE12F8EB}"/>
                </a:ext>
              </a:extLst>
            </p:cNvPr>
            <p:cNvPicPr>
              <a:picLocks noChangeAspect="1"/>
            </p:cNvPicPr>
            <p:nvPr/>
          </p:nvPicPr>
          <p:blipFill>
            <a:blip r:embed="rId13"/>
            <a:srcRect l="37607" t="10649" r="38537" b="5098"/>
            <a:stretch>
              <a:fillRect/>
            </a:stretch>
          </p:blipFill>
          <p:spPr>
            <a:xfrm>
              <a:off x="28293305" y="15148219"/>
              <a:ext cx="2188454" cy="4833234"/>
            </a:xfrm>
            <a:prstGeom prst="rect">
              <a:avLst/>
            </a:prstGeom>
          </p:spPr>
        </p:pic>
        <p:pic>
          <p:nvPicPr>
            <p:cNvPr id="42" name="Picture 41">
              <a:extLst>
                <a:ext uri="{FF2B5EF4-FFF2-40B4-BE49-F238E27FC236}">
                  <a16:creationId xmlns:a16="http://schemas.microsoft.com/office/drawing/2014/main" id="{89909965-3D92-E116-6487-91A40A11B127}"/>
                </a:ext>
              </a:extLst>
            </p:cNvPr>
            <p:cNvPicPr>
              <a:picLocks noChangeAspect="1"/>
            </p:cNvPicPr>
            <p:nvPr/>
          </p:nvPicPr>
          <p:blipFill>
            <a:blip r:embed="rId14"/>
            <a:srcRect l="38210" t="10337" r="38587" b="11655"/>
            <a:stretch>
              <a:fillRect/>
            </a:stretch>
          </p:blipFill>
          <p:spPr>
            <a:xfrm>
              <a:off x="21362548" y="15148219"/>
              <a:ext cx="2150354" cy="4841184"/>
            </a:xfrm>
            <a:prstGeom prst="rect">
              <a:avLst/>
            </a:prstGeom>
            <a:ln>
              <a:solidFill>
                <a:schemeClr val="tx1"/>
              </a:solidFill>
            </a:ln>
          </p:spPr>
        </p:pic>
        <p:pic>
          <p:nvPicPr>
            <p:cNvPr id="53" name="Picture 52">
              <a:extLst>
                <a:ext uri="{FF2B5EF4-FFF2-40B4-BE49-F238E27FC236}">
                  <a16:creationId xmlns:a16="http://schemas.microsoft.com/office/drawing/2014/main" id="{6458FC57-53E6-6B72-34DB-64E86B249E66}"/>
                </a:ext>
              </a:extLst>
            </p:cNvPr>
            <p:cNvPicPr>
              <a:picLocks noChangeAspect="1"/>
            </p:cNvPicPr>
            <p:nvPr/>
          </p:nvPicPr>
          <p:blipFill>
            <a:blip r:embed="rId15"/>
            <a:srcRect l="3053" t="6972" b="59021"/>
            <a:stretch>
              <a:fillRect/>
            </a:stretch>
          </p:blipFill>
          <p:spPr>
            <a:xfrm>
              <a:off x="18164632" y="20257948"/>
              <a:ext cx="7877344" cy="1688890"/>
            </a:xfrm>
            <a:prstGeom prst="rect">
              <a:avLst/>
            </a:prstGeom>
            <a:ln>
              <a:solidFill>
                <a:schemeClr val="tx1"/>
              </a:solidFill>
            </a:ln>
          </p:spPr>
        </p:pic>
        <p:sp>
          <p:nvSpPr>
            <p:cNvPr id="14341" name="Text Box 12">
              <a:extLst>
                <a:ext uri="{FF2B5EF4-FFF2-40B4-BE49-F238E27FC236}">
                  <a16:creationId xmlns:a16="http://schemas.microsoft.com/office/drawing/2014/main" id="{3D1EBF9B-B7BE-81DE-D151-F88A373A1CDA}"/>
                </a:ext>
              </a:extLst>
            </p:cNvPr>
            <p:cNvSpPr txBox="1">
              <a:spLocks noChangeArrowheads="1"/>
            </p:cNvSpPr>
            <p:nvPr/>
          </p:nvSpPr>
          <p:spPr bwMode="auto">
            <a:xfrm>
              <a:off x="13467259" y="5062319"/>
              <a:ext cx="16995227" cy="16884519"/>
            </a:xfrm>
            <a:prstGeom prst="rect">
              <a:avLst/>
            </a:prstGeom>
            <a:no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pPr>
              <a:r>
                <a:rPr lang="en-US" altLang="en-US" sz="2400" i="1" dirty="0">
                  <a:solidFill>
                    <a:schemeClr val="accent2"/>
                  </a:solidFill>
                  <a:latin typeface="Avenir Book" panose="02000503020000020003" pitchFamily="2" charset="0"/>
                </a:rPr>
                <a:t>`</a:t>
              </a:r>
            </a:p>
          </p:txBody>
        </p:sp>
      </p:grpSp>
      <p:pic>
        <p:nvPicPr>
          <p:cNvPr id="29" name="Picture 28">
            <a:extLst>
              <a:ext uri="{FF2B5EF4-FFF2-40B4-BE49-F238E27FC236}">
                <a16:creationId xmlns:a16="http://schemas.microsoft.com/office/drawing/2014/main" id="{F7F2B77D-2B2F-3D95-9E6B-D5698BA59FFC}"/>
              </a:ext>
            </a:extLst>
          </p:cNvPr>
          <p:cNvPicPr>
            <a:picLocks noChangeAspect="1"/>
          </p:cNvPicPr>
          <p:nvPr/>
        </p:nvPicPr>
        <p:blipFill>
          <a:blip r:embed="rId16"/>
          <a:stretch>
            <a:fillRect/>
          </a:stretch>
        </p:blipFill>
        <p:spPr>
          <a:xfrm>
            <a:off x="28750160" y="20265897"/>
            <a:ext cx="1509347" cy="1509347"/>
          </a:xfrm>
          <a:prstGeom prst="rect">
            <a:avLst/>
          </a:prstGeom>
        </p:spPr>
      </p:pic>
      <p:sp>
        <p:nvSpPr>
          <p:cNvPr id="31" name="TextBox 30">
            <a:extLst>
              <a:ext uri="{FF2B5EF4-FFF2-40B4-BE49-F238E27FC236}">
                <a16:creationId xmlns:a16="http://schemas.microsoft.com/office/drawing/2014/main" id="{3BA6455C-E19C-D53A-691E-090077597635}"/>
              </a:ext>
            </a:extLst>
          </p:cNvPr>
          <p:cNvSpPr txBox="1"/>
          <p:nvPr/>
        </p:nvSpPr>
        <p:spPr>
          <a:xfrm>
            <a:off x="26871685" y="20485475"/>
            <a:ext cx="3146594" cy="707886"/>
          </a:xfrm>
          <a:prstGeom prst="rect">
            <a:avLst/>
          </a:prstGeom>
          <a:noFill/>
        </p:spPr>
        <p:txBody>
          <a:bodyPr wrap="square" rtlCol="0">
            <a:spAutoFit/>
          </a:bodyPr>
          <a:lstStyle/>
          <a:p>
            <a:r>
              <a:rPr lang="en-US" sz="2000" dirty="0"/>
              <a:t>Try the App</a:t>
            </a:r>
          </a:p>
          <a:p>
            <a:r>
              <a:rPr lang="en-US" sz="2000" dirty="0"/>
              <a:t>Here  </a:t>
            </a:r>
          </a:p>
        </p:txBody>
      </p:sp>
      <p:sp>
        <p:nvSpPr>
          <p:cNvPr id="32" name="Arrow: Right 31">
            <a:extLst>
              <a:ext uri="{FF2B5EF4-FFF2-40B4-BE49-F238E27FC236}">
                <a16:creationId xmlns:a16="http://schemas.microsoft.com/office/drawing/2014/main" id="{50301DFB-25D9-AE69-EB28-1E8E73750D91}"/>
              </a:ext>
            </a:extLst>
          </p:cNvPr>
          <p:cNvSpPr/>
          <p:nvPr/>
        </p:nvSpPr>
        <p:spPr>
          <a:xfrm>
            <a:off x="27631406" y="20888637"/>
            <a:ext cx="1118754" cy="238125"/>
          </a:xfrm>
          <a:prstGeom prst="rightArrow">
            <a:avLst/>
          </a:prstGeom>
          <a:solidFill>
            <a:srgbClr val="004A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191F2477-10C4-9311-825C-24AA516894DD}"/>
              </a:ext>
            </a:extLst>
          </p:cNvPr>
          <p:cNvGrpSpPr/>
          <p:nvPr/>
        </p:nvGrpSpPr>
        <p:grpSpPr>
          <a:xfrm>
            <a:off x="31154081" y="10060566"/>
            <a:ext cx="12316303" cy="9543050"/>
            <a:chOff x="31143752" y="10144974"/>
            <a:chExt cx="12316303" cy="9543050"/>
          </a:xfrm>
        </p:grpSpPr>
        <p:sp>
          <p:nvSpPr>
            <p:cNvPr id="24" name="Rectangle 23">
              <a:extLst>
                <a:ext uri="{FF2B5EF4-FFF2-40B4-BE49-F238E27FC236}">
                  <a16:creationId xmlns:a16="http://schemas.microsoft.com/office/drawing/2014/main" id="{14D7E843-7E4E-EC94-2141-DC9CCABE0BAE}"/>
                </a:ext>
              </a:extLst>
            </p:cNvPr>
            <p:cNvSpPr/>
            <p:nvPr/>
          </p:nvSpPr>
          <p:spPr>
            <a:xfrm>
              <a:off x="31148505" y="10144974"/>
              <a:ext cx="12311550" cy="952573"/>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Developmental Lifecycle</a:t>
              </a:r>
            </a:p>
          </p:txBody>
        </p:sp>
        <p:sp>
          <p:nvSpPr>
            <p:cNvPr id="23" name="Text Box 7">
              <a:extLst>
                <a:ext uri="{FF2B5EF4-FFF2-40B4-BE49-F238E27FC236}">
                  <a16:creationId xmlns:a16="http://schemas.microsoft.com/office/drawing/2014/main" id="{4059CB25-B26C-A4E0-1C37-EEE539C32A22}"/>
                </a:ext>
              </a:extLst>
            </p:cNvPr>
            <p:cNvSpPr txBox="1">
              <a:spLocks noChangeArrowheads="1"/>
            </p:cNvSpPr>
            <p:nvPr/>
          </p:nvSpPr>
          <p:spPr bwMode="auto">
            <a:xfrm>
              <a:off x="31148505" y="10144974"/>
              <a:ext cx="12310356" cy="9543050"/>
            </a:xfrm>
            <a:prstGeom prst="rect">
              <a:avLst/>
            </a:prstGeom>
            <a:no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algn="just" eaLnBrk="1" hangingPunct="1">
                <a:spcBef>
                  <a:spcPct val="50000"/>
                </a:spcBef>
              </a:pPr>
              <a:endParaRPr lang="en-US" altLang="en-US" sz="4000" b="1" dirty="0">
                <a:solidFill>
                  <a:srgbClr val="004A99"/>
                </a:solidFill>
                <a:latin typeface="Avenir Heavy" panose="02000503020000020003" pitchFamily="2" charset="0"/>
              </a:endParaRPr>
            </a:p>
            <a:p>
              <a:pPr eaLnBrk="1" hangingPunct="1">
                <a:spcBef>
                  <a:spcPct val="10000"/>
                </a:spcBef>
              </a:pPr>
              <a:endParaRPr lang="en-US" altLang="ja-JP" sz="4114" dirty="0">
                <a:latin typeface="Avenir Book" panose="02000503020000020003" pitchFamily="2" charset="0"/>
              </a:endParaRPr>
            </a:p>
          </p:txBody>
        </p:sp>
        <p:pic>
          <p:nvPicPr>
            <p:cNvPr id="59" name="Picture 58">
              <a:extLst>
                <a:ext uri="{FF2B5EF4-FFF2-40B4-BE49-F238E27FC236}">
                  <a16:creationId xmlns:a16="http://schemas.microsoft.com/office/drawing/2014/main" id="{26555245-F366-7C67-FF95-155CBA206207}"/>
                </a:ext>
              </a:extLst>
            </p:cNvPr>
            <p:cNvPicPr>
              <a:picLocks noChangeAspect="1"/>
            </p:cNvPicPr>
            <p:nvPr/>
          </p:nvPicPr>
          <p:blipFill>
            <a:blip r:embed="rId17"/>
            <a:srcRect t="5022" b="1953"/>
            <a:stretch>
              <a:fillRect/>
            </a:stretch>
          </p:blipFill>
          <p:spPr>
            <a:xfrm>
              <a:off x="32131335" y="11154696"/>
              <a:ext cx="10142546" cy="4669722"/>
            </a:xfrm>
            <a:prstGeom prst="rect">
              <a:avLst/>
            </a:prstGeom>
          </p:spPr>
        </p:pic>
        <p:sp>
          <p:nvSpPr>
            <p:cNvPr id="60" name="TextBox 59">
              <a:extLst>
                <a:ext uri="{FF2B5EF4-FFF2-40B4-BE49-F238E27FC236}">
                  <a16:creationId xmlns:a16="http://schemas.microsoft.com/office/drawing/2014/main" id="{D5C2A8E5-219C-E6E8-2ADF-F361420C0E7E}"/>
                </a:ext>
              </a:extLst>
            </p:cNvPr>
            <p:cNvSpPr txBox="1"/>
            <p:nvPr/>
          </p:nvSpPr>
          <p:spPr>
            <a:xfrm>
              <a:off x="31205132" y="16085839"/>
              <a:ext cx="12253729" cy="3539430"/>
            </a:xfrm>
            <a:prstGeom prst="rect">
              <a:avLst/>
            </a:prstGeom>
            <a:noFill/>
            <a:ln>
              <a:noFill/>
            </a:ln>
          </p:spPr>
          <p:txBody>
            <a:bodyPr wrap="square" rtlCol="0">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The project followed a hybrid software developmental process, that combined the Exploratory and Iterative Developmental models. The initial part of the process relied heavily on prototyping and the development of throwaway applications to build the knowledge on concepts and topics that were never covered in the graduate program’s academic curriculum or used at work, such as embedded design and circuitry, IoT, and agentic design. The exploratory process helped refine the project’s scope and feasibility based on the knowledge gained and contributed to the initial plans for the project’s iterative developmental lifecycle.</a:t>
              </a:r>
              <a:endParaRPr lang="en-US" dirty="0"/>
            </a:p>
          </p:txBody>
        </p:sp>
        <p:cxnSp>
          <p:nvCxnSpPr>
            <p:cNvPr id="41" name="Straight Connector 40">
              <a:extLst>
                <a:ext uri="{FF2B5EF4-FFF2-40B4-BE49-F238E27FC236}">
                  <a16:creationId xmlns:a16="http://schemas.microsoft.com/office/drawing/2014/main" id="{6F387FDC-A71B-8230-D179-F81976C6F07C}"/>
                </a:ext>
              </a:extLst>
            </p:cNvPr>
            <p:cNvCxnSpPr>
              <a:cxnSpLocks/>
            </p:cNvCxnSpPr>
            <p:nvPr/>
          </p:nvCxnSpPr>
          <p:spPr>
            <a:xfrm>
              <a:off x="31143752" y="16023083"/>
              <a:ext cx="12315109" cy="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AB83840D-E13B-EBF6-070C-86B2C27FE6DB}"/>
              </a:ext>
            </a:extLst>
          </p:cNvPr>
          <p:cNvGrpSpPr/>
          <p:nvPr/>
        </p:nvGrpSpPr>
        <p:grpSpPr>
          <a:xfrm>
            <a:off x="31143752" y="5075887"/>
            <a:ext cx="12317497" cy="4487368"/>
            <a:chOff x="31143752" y="5075887"/>
            <a:chExt cx="12317497" cy="4487368"/>
          </a:xfrm>
        </p:grpSpPr>
        <p:sp>
          <p:nvSpPr>
            <p:cNvPr id="6" name="Rectangle 5">
              <a:extLst>
                <a:ext uri="{FF2B5EF4-FFF2-40B4-BE49-F238E27FC236}">
                  <a16:creationId xmlns:a16="http://schemas.microsoft.com/office/drawing/2014/main" id="{6AD3B585-6A9E-BE13-8CF1-B355D94C46A4}"/>
                </a:ext>
              </a:extLst>
            </p:cNvPr>
            <p:cNvSpPr/>
            <p:nvPr/>
          </p:nvSpPr>
          <p:spPr>
            <a:xfrm>
              <a:off x="31147976" y="5075887"/>
              <a:ext cx="12300555"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Developmental Toolbox</a:t>
              </a:r>
            </a:p>
          </p:txBody>
        </p:sp>
        <p:sp>
          <p:nvSpPr>
            <p:cNvPr id="11" name="TextBox 10">
              <a:extLst>
                <a:ext uri="{FF2B5EF4-FFF2-40B4-BE49-F238E27FC236}">
                  <a16:creationId xmlns:a16="http://schemas.microsoft.com/office/drawing/2014/main" id="{2F7A8334-95D8-FECC-6E2B-573C34AFE9C0}"/>
                </a:ext>
              </a:extLst>
            </p:cNvPr>
            <p:cNvSpPr txBox="1"/>
            <p:nvPr/>
          </p:nvSpPr>
          <p:spPr>
            <a:xfrm>
              <a:off x="31154081" y="6023825"/>
              <a:ext cx="12304780" cy="3539430"/>
            </a:xfrm>
            <a:prstGeom prst="rect">
              <a:avLst/>
            </a:prstGeom>
            <a:noFill/>
          </p:spPr>
          <p:txBody>
            <a:bodyPr wrap="square" numCol="2" rtlCol="0">
              <a:spAutoFit/>
            </a:bodyPr>
            <a:lstStyle/>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Visual Studio</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Visual Studio Code</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Arduino IDE</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Angular Framework</a:t>
              </a:r>
            </a:p>
            <a:p>
              <a:pPr marL="457200" indent="-457200">
                <a:spcAft>
                  <a:spcPts val="0"/>
                </a:spcAft>
                <a:buFont typeface="Arial" panose="020B0604020202020204" pitchFamily="34" charset="0"/>
                <a:buChar char="•"/>
              </a:pPr>
              <a:r>
                <a:rPr lang="en-US" sz="2800" dirty="0" err="1">
                  <a:latin typeface="Calibri" panose="020F0502020204030204" pitchFamily="34" charset="0"/>
                  <a:ea typeface="Calibri" panose="020F0502020204030204" pitchFamily="34" charset="0"/>
                  <a:cs typeface="Calibri" panose="020F0502020204030204" pitchFamily="34" charset="0"/>
                </a:rPr>
                <a:t>PrimeNG</a:t>
              </a:r>
              <a:r>
                <a:rPr lang="en-US" sz="2800" dirty="0">
                  <a:latin typeface="Calibri" panose="020F0502020204030204" pitchFamily="34" charset="0"/>
                  <a:ea typeface="Calibri" panose="020F0502020204030204" pitchFamily="34" charset="0"/>
                  <a:cs typeface="Calibri" panose="020F0502020204030204" pitchFamily="34" charset="0"/>
                </a:rPr>
                <a:t> Component Library</a:t>
              </a:r>
            </a:p>
            <a:p>
              <a:pPr marL="457200" indent="-457200">
                <a:spcAft>
                  <a:spcPts val="0"/>
                </a:spcAft>
                <a:buFont typeface="Arial" panose="020B0604020202020204" pitchFamily="34" charset="0"/>
                <a:buChar char="•"/>
              </a:pPr>
              <a:r>
                <a:rPr lang="en-US" sz="2800" dirty="0" err="1">
                  <a:latin typeface="Calibri" panose="020F0502020204030204" pitchFamily="34" charset="0"/>
                  <a:ea typeface="Calibri" panose="020F0502020204030204" pitchFamily="34" charset="0"/>
                  <a:cs typeface="Calibri" panose="020F0502020204030204" pitchFamily="34" charset="0"/>
                </a:rPr>
                <a:t>PrimeFlex</a:t>
              </a:r>
              <a:r>
                <a:rPr lang="en-US" sz="2800" dirty="0">
                  <a:latin typeface="Calibri" panose="020F0502020204030204" pitchFamily="34" charset="0"/>
                  <a:ea typeface="Calibri" panose="020F0502020204030204" pitchFamily="34" charset="0"/>
                  <a:cs typeface="Calibri" panose="020F0502020204030204" pitchFamily="34" charset="0"/>
                </a:rPr>
                <a:t> CSS Utility Library</a:t>
              </a:r>
            </a:p>
            <a:p>
              <a:pPr marL="457200" indent="-457200">
                <a:spcAft>
                  <a:spcPts val="0"/>
                </a:spcAft>
                <a:buFont typeface="Arial" panose="020B0604020202020204" pitchFamily="34" charset="0"/>
                <a:buChar char="•"/>
              </a:pPr>
              <a:r>
                <a:rPr lang="en-US" sz="2800" dirty="0" err="1">
                  <a:latin typeface="Calibri" panose="020F0502020204030204" pitchFamily="34" charset="0"/>
                  <a:ea typeface="Calibri" panose="020F0502020204030204" pitchFamily="34" charset="0"/>
                  <a:cs typeface="Calibri" panose="020F0502020204030204" pitchFamily="34" charset="0"/>
                </a:rPr>
                <a:t>PrimeBlock</a:t>
              </a:r>
              <a:r>
                <a:rPr lang="en-US" sz="2800" dirty="0">
                  <a:latin typeface="Calibri" panose="020F0502020204030204" pitchFamily="34" charset="0"/>
                  <a:ea typeface="Calibri" panose="020F0502020204030204" pitchFamily="34" charset="0"/>
                  <a:cs typeface="Calibri" panose="020F0502020204030204" pitchFamily="34" charset="0"/>
                </a:rPr>
                <a:t> UI Library</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MS Semantic Kernel SDK</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MS Kernel Memory SDK</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C#</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Typescript</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C++</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Adafruit IO</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Microsoft Azure</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Googe Firebase</a:t>
              </a: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Google Cloud Platform</a:t>
              </a:r>
            </a:p>
          </p:txBody>
        </p:sp>
        <p:sp>
          <p:nvSpPr>
            <p:cNvPr id="21" name="Text Box 7">
              <a:extLst>
                <a:ext uri="{FF2B5EF4-FFF2-40B4-BE49-F238E27FC236}">
                  <a16:creationId xmlns:a16="http://schemas.microsoft.com/office/drawing/2014/main" id="{57F5B651-EDC9-2A52-6CE8-9F48D20CA10E}"/>
                </a:ext>
              </a:extLst>
            </p:cNvPr>
            <p:cNvSpPr txBox="1">
              <a:spLocks noChangeArrowheads="1"/>
            </p:cNvSpPr>
            <p:nvPr/>
          </p:nvSpPr>
          <p:spPr bwMode="auto">
            <a:xfrm>
              <a:off x="31143752" y="5075888"/>
              <a:ext cx="12317497" cy="4487364"/>
            </a:xfrm>
            <a:prstGeom prst="rect">
              <a:avLst/>
            </a:prstGeom>
            <a:no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algn="just" eaLnBrk="1" hangingPunct="1">
                <a:spcBef>
                  <a:spcPct val="50000"/>
                </a:spcBef>
              </a:pPr>
              <a:endParaRPr lang="en-US" altLang="en-US" sz="4000" b="1" dirty="0">
                <a:solidFill>
                  <a:srgbClr val="004A99"/>
                </a:solidFill>
                <a:latin typeface="Avenir Heavy" panose="02000503020000020003" pitchFamily="2" charset="0"/>
              </a:endParaRPr>
            </a:p>
            <a:p>
              <a:pPr eaLnBrk="1" hangingPunct="1">
                <a:spcBef>
                  <a:spcPct val="10000"/>
                </a:spcBef>
              </a:pPr>
              <a:endParaRPr lang="en-US" altLang="ja-JP" sz="4114" dirty="0">
                <a:latin typeface="Avenir Book" panose="02000503020000020003" pitchFamily="2" charset="0"/>
              </a:endParaRPr>
            </a:p>
          </p:txBody>
        </p:sp>
      </p:grpSp>
      <p:grpSp>
        <p:nvGrpSpPr>
          <p:cNvPr id="51" name="Group 50">
            <a:extLst>
              <a:ext uri="{FF2B5EF4-FFF2-40B4-BE49-F238E27FC236}">
                <a16:creationId xmlns:a16="http://schemas.microsoft.com/office/drawing/2014/main" id="{DBFA4747-4B1B-5301-E6AF-0E262C60E543}"/>
              </a:ext>
            </a:extLst>
          </p:cNvPr>
          <p:cNvGrpSpPr/>
          <p:nvPr/>
        </p:nvGrpSpPr>
        <p:grpSpPr>
          <a:xfrm>
            <a:off x="31146226" y="20100928"/>
            <a:ext cx="12342027" cy="12644429"/>
            <a:chOff x="31146226" y="20100928"/>
            <a:chExt cx="12342027" cy="12644429"/>
          </a:xfrm>
        </p:grpSpPr>
        <p:sp>
          <p:nvSpPr>
            <p:cNvPr id="5" name="Text Box 15">
              <a:extLst>
                <a:ext uri="{FF2B5EF4-FFF2-40B4-BE49-F238E27FC236}">
                  <a16:creationId xmlns:a16="http://schemas.microsoft.com/office/drawing/2014/main" id="{C96831DD-E00B-3EDF-2277-C938EEF5DD28}"/>
                </a:ext>
              </a:extLst>
            </p:cNvPr>
            <p:cNvSpPr txBox="1">
              <a:spLocks noChangeArrowheads="1"/>
            </p:cNvSpPr>
            <p:nvPr/>
          </p:nvSpPr>
          <p:spPr bwMode="auto">
            <a:xfrm>
              <a:off x="31147419" y="20100929"/>
              <a:ext cx="12313830" cy="12377974"/>
            </a:xfrm>
            <a:prstGeom prst="rect">
              <a:avLst/>
            </a:prstGeom>
            <a:noFill/>
            <a:ln w="38100">
              <a:solidFill>
                <a:srgbClr val="000000"/>
              </a:solidFill>
              <a:round/>
              <a:headEnd/>
              <a:tailEnd/>
            </a:ln>
          </p:spPr>
          <p:txBody>
            <a:bodyPr lIns="783771" tIns="391886" rIns="783771" bIns="783771"/>
            <a:lstStyle>
              <a:lvl1pPr marL="500063" indent="-500063"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tabLst>
                  <a:tab pos="635000" algn="l"/>
                </a:tabLst>
              </a:pPr>
              <a:br>
                <a:rPr lang="en-US" altLang="en-US" sz="4000" dirty="0">
                  <a:latin typeface="Avenir Book" panose="02000503020000020003" pitchFamily="2" charset="0"/>
                </a:rPr>
              </a:br>
              <a:endParaRPr lang="en-US" altLang="en-US" sz="4000" dirty="0">
                <a:latin typeface="Avenir Book" panose="02000503020000020003" pitchFamily="2" charset="0"/>
              </a:endParaRPr>
            </a:p>
            <a:p>
              <a:pPr eaLnBrk="1" hangingPunct="1">
                <a:spcBef>
                  <a:spcPct val="10000"/>
                </a:spcBef>
              </a:pPr>
              <a:endParaRPr lang="en-US" altLang="en-US" sz="2400" dirty="0">
                <a:latin typeface="Avenir Book" panose="02000503020000020003" pitchFamily="2" charset="0"/>
              </a:endParaRPr>
            </a:p>
          </p:txBody>
        </p:sp>
        <p:sp>
          <p:nvSpPr>
            <p:cNvPr id="7" name="TextBox 6">
              <a:extLst>
                <a:ext uri="{FF2B5EF4-FFF2-40B4-BE49-F238E27FC236}">
                  <a16:creationId xmlns:a16="http://schemas.microsoft.com/office/drawing/2014/main" id="{6375111E-1E4C-3617-D3B2-7E5C4D19A68B}"/>
                </a:ext>
              </a:extLst>
            </p:cNvPr>
            <p:cNvSpPr txBox="1"/>
            <p:nvPr/>
          </p:nvSpPr>
          <p:spPr>
            <a:xfrm>
              <a:off x="31183473" y="20926737"/>
              <a:ext cx="12304780" cy="11818620"/>
            </a:xfrm>
            <a:prstGeom prst="rect">
              <a:avLst/>
            </a:prstGeom>
            <a:noFill/>
          </p:spPr>
          <p:txBody>
            <a:bodyPr wrap="square" rtlCol="0">
              <a:spAutoFit/>
            </a:bodyPr>
            <a:lstStyle/>
            <a:p>
              <a:pPr marL="457200" indent="-4572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Embedded Hardware &amp; Application :</a:t>
              </a:r>
              <a:r>
                <a:rPr lang="en-US" dirty="0">
                  <a:latin typeface="Calibri" panose="020F0502020204030204" pitchFamily="34" charset="0"/>
                  <a:ea typeface="Calibri" panose="020F0502020204030204" pitchFamily="34" charset="0"/>
                  <a:cs typeface="Calibri" panose="020F0502020204030204" pitchFamily="34" charset="0"/>
                </a:rPr>
                <a:t> </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Upgrade the ultrasonic sonar sensors with water meter sensor, LiDAR sensor, and camera to improve accuracy measuring plant growth and water supply levels.</a:t>
              </a:r>
              <a:endParaRPr lang="en-US" dirty="0">
                <a:latin typeface="Calibri" panose="020F0502020204030204" pitchFamily="34" charset="0"/>
                <a:ea typeface="Calibri" panose="020F0502020204030204" pitchFamily="34" charset="0"/>
                <a:cs typeface="Calibri" panose="020F0502020204030204" pitchFamily="34" charset="0"/>
              </a:endParaRP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Refine existing code, continue support for the ultrasonic sensor, and implement code for new sensors and camera</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Adjust concurrent timers and frequency of sensor reading and data publication to Adafruit IO (MQTT Broker)</a:t>
              </a:r>
            </a:p>
            <a:p>
              <a:pPr marL="914400" lvl="1"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Enable MQTT subscription features to allow users to adjust parameters while the Gardening System is running</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Frontend Application:</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Add Embedded System Settings page for embedded application parameters customization</a:t>
              </a:r>
            </a:p>
            <a:p>
              <a:pPr marL="914400" lvl="1"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Add a Users Settings page for web application customization</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Backend Application:</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Revise and make the Chat Completion Service extensible by giving users ability to generate and configure agents and orchestration through YAML template and config files; including LLM model selection</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Create an extensible Data Service and interface to support different database services and connection, including local database, that can be selected via a configuration file.</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Implement new service to accept and process images from camera</a:t>
              </a:r>
            </a:p>
          </p:txBody>
        </p:sp>
        <p:sp>
          <p:nvSpPr>
            <p:cNvPr id="55" name="Rectangle 54">
              <a:extLst>
                <a:ext uri="{FF2B5EF4-FFF2-40B4-BE49-F238E27FC236}">
                  <a16:creationId xmlns:a16="http://schemas.microsoft.com/office/drawing/2014/main" id="{E8F73A49-0F42-2143-9B90-FCE6CB18A3A9}"/>
                </a:ext>
              </a:extLst>
            </p:cNvPr>
            <p:cNvSpPr/>
            <p:nvPr/>
          </p:nvSpPr>
          <p:spPr>
            <a:xfrm>
              <a:off x="31146226" y="20100928"/>
              <a:ext cx="12313829"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Proposed Future Improvements</a:t>
              </a:r>
            </a:p>
          </p:txBody>
        </p:sp>
      </p:grpSp>
      <p:grpSp>
        <p:nvGrpSpPr>
          <p:cNvPr id="43" name="Group 42">
            <a:extLst>
              <a:ext uri="{FF2B5EF4-FFF2-40B4-BE49-F238E27FC236}">
                <a16:creationId xmlns:a16="http://schemas.microsoft.com/office/drawing/2014/main" id="{9D4973C6-CA8C-2F8F-6595-B96D3E20CEC4}"/>
              </a:ext>
            </a:extLst>
          </p:cNvPr>
          <p:cNvGrpSpPr/>
          <p:nvPr/>
        </p:nvGrpSpPr>
        <p:grpSpPr>
          <a:xfrm>
            <a:off x="547870" y="5062320"/>
            <a:ext cx="12253728" cy="9969789"/>
            <a:chOff x="547870" y="5062320"/>
            <a:chExt cx="12253728" cy="9969789"/>
          </a:xfrm>
        </p:grpSpPr>
        <p:sp>
          <p:nvSpPr>
            <p:cNvPr id="2" name="TextBox 1">
              <a:extLst>
                <a:ext uri="{FF2B5EF4-FFF2-40B4-BE49-F238E27FC236}">
                  <a16:creationId xmlns:a16="http://schemas.microsoft.com/office/drawing/2014/main" id="{5300C711-D623-7322-F297-B27129446B31}"/>
                </a:ext>
              </a:extLst>
            </p:cNvPr>
            <p:cNvSpPr txBox="1"/>
            <p:nvPr/>
          </p:nvSpPr>
          <p:spPr>
            <a:xfrm>
              <a:off x="547870" y="5983478"/>
              <a:ext cx="12234455" cy="904863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Project Greenthumb was a semi-automated IoT gardening system that is comprised three subsystems: </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1) </a:t>
              </a:r>
              <a:r>
                <a:rPr lang="en-US" sz="2800" b="1" dirty="0">
                  <a:latin typeface="Calibri" panose="020F0502020204030204" pitchFamily="34" charset="0"/>
                  <a:ea typeface="Calibri" panose="020F0502020204030204" pitchFamily="34" charset="0"/>
                  <a:cs typeface="Calibri" panose="020F0502020204030204" pitchFamily="34" charset="0"/>
                </a:rPr>
                <a:t>Embedded system:</a:t>
              </a:r>
              <a:r>
                <a:rPr lang="en-US" sz="2800" dirty="0">
                  <a:latin typeface="Calibri" panose="020F0502020204030204" pitchFamily="34" charset="0"/>
                  <a:ea typeface="Calibri" panose="020F0502020204030204" pitchFamily="34" charset="0"/>
                  <a:cs typeface="Calibri" panose="020F0502020204030204" pitchFamily="34" charset="0"/>
                </a:rPr>
                <a:t> A programmed Arduino with sensors and devices that read sensors, published data to the broker, and responded to sensor threshold parameters</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2)</a:t>
              </a:r>
              <a:r>
                <a:rPr lang="en-US" sz="2800" b="1" dirty="0">
                  <a:latin typeface="Calibri" panose="020F0502020204030204" pitchFamily="34" charset="0"/>
                  <a:ea typeface="Calibri" panose="020F0502020204030204" pitchFamily="34" charset="0"/>
                  <a:cs typeface="Calibri" panose="020F0502020204030204" pitchFamily="34" charset="0"/>
                </a:rPr>
                <a:t> Frontend web application: </a:t>
              </a:r>
              <a:r>
                <a:rPr lang="en-US" sz="2800" dirty="0">
                  <a:latin typeface="Calibri" panose="020F0502020204030204" pitchFamily="34" charset="0"/>
                  <a:ea typeface="Calibri" panose="020F0502020204030204" pitchFamily="34" charset="0"/>
                  <a:cs typeface="Calibri" panose="020F0502020204030204" pitchFamily="34" charset="0"/>
                </a:rPr>
                <a:t>The user interface of the application used to display sensor data and chat with agents about the project</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3) </a:t>
              </a:r>
              <a:r>
                <a:rPr lang="en-US" sz="2800" b="1" dirty="0">
                  <a:latin typeface="Calibri" panose="020F0502020204030204" pitchFamily="34" charset="0"/>
                  <a:ea typeface="Calibri" panose="020F0502020204030204" pitchFamily="34" charset="0"/>
                  <a:cs typeface="Calibri" panose="020F0502020204030204" pitchFamily="34" charset="0"/>
                </a:rPr>
                <a:t>Backend REST API</a:t>
              </a:r>
              <a:r>
                <a:rPr lang="en-US" sz="2800" dirty="0">
                  <a:latin typeface="Calibri" panose="020F0502020204030204" pitchFamily="34" charset="0"/>
                  <a:ea typeface="Calibri" panose="020F0502020204030204" pitchFamily="34" charset="0"/>
                  <a:cs typeface="Calibri" panose="020F0502020204030204" pitchFamily="34" charset="0"/>
                </a:rPr>
                <a:t>: An application that abstracted the logic behind the agentic chat messenger and sensor data processes provided endpoints to those services</a:t>
              </a:r>
            </a:p>
            <a:p>
              <a:pPr lvl="1">
                <a:spcAft>
                  <a:spcPts val="0"/>
                </a:spcAft>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The semi-automated IoT gardening system had the capability to grow plants with short growing periods (e.g., cat grass) from seed to maturity without any human intervention</a:t>
              </a:r>
              <a:br>
                <a:rPr lang="en-US" sz="2800" dirty="0">
                  <a:latin typeface="Calibri" panose="020F0502020204030204" pitchFamily="34" charset="0"/>
                  <a:ea typeface="Calibri" panose="020F0502020204030204" pitchFamily="34" charset="0"/>
                  <a:cs typeface="Calibri" panose="020F0502020204030204" pitchFamily="34" charset="0"/>
                </a:rPr>
              </a:b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Project Greenthumb began a few months before the Fall 2025 semester. Exploratory learning and prototyping for the embedded system started in July 2025, while agentic design and orchestration commenced in August 2025. The iterative developmental lifecycle began in September 2025</a:t>
              </a:r>
            </a:p>
          </p:txBody>
        </p:sp>
        <p:sp>
          <p:nvSpPr>
            <p:cNvPr id="9" name="Rectangle 8">
              <a:extLst>
                <a:ext uri="{FF2B5EF4-FFF2-40B4-BE49-F238E27FC236}">
                  <a16:creationId xmlns:a16="http://schemas.microsoft.com/office/drawing/2014/main" id="{B512C515-EA18-C225-4251-EA7FC729DFAC}"/>
                </a:ext>
              </a:extLst>
            </p:cNvPr>
            <p:cNvSpPr/>
            <p:nvPr/>
          </p:nvSpPr>
          <p:spPr>
            <a:xfrm>
              <a:off x="567143" y="5062320"/>
              <a:ext cx="12234455"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Introduction</a:t>
              </a:r>
            </a:p>
          </p:txBody>
        </p:sp>
        <p:sp>
          <p:nvSpPr>
            <p:cNvPr id="14339" name="Text Box 7">
              <a:extLst>
                <a:ext uri="{FF2B5EF4-FFF2-40B4-BE49-F238E27FC236}">
                  <a16:creationId xmlns:a16="http://schemas.microsoft.com/office/drawing/2014/main" id="{8B4F47BE-EEFB-64A0-5F14-5535AA1B02CF}"/>
                </a:ext>
              </a:extLst>
            </p:cNvPr>
            <p:cNvSpPr txBox="1">
              <a:spLocks noChangeArrowheads="1"/>
            </p:cNvSpPr>
            <p:nvPr/>
          </p:nvSpPr>
          <p:spPr bwMode="auto">
            <a:xfrm>
              <a:off x="547871" y="5062320"/>
              <a:ext cx="12242900" cy="9801455"/>
            </a:xfrm>
            <a:prstGeom prst="rect">
              <a:avLst/>
            </a:prstGeom>
            <a:noFill/>
            <a:ln w="38100">
              <a:solidFill>
                <a:srgbClr val="000000"/>
              </a:solidFill>
              <a:round/>
              <a:headEnd/>
              <a:tailEnd/>
            </a:ln>
          </p:spPr>
          <p:txBody>
            <a:bodyPr lIns="783771" tIns="391886" rIns="783771" bIns="783771"/>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marL="571500" indent="-571500" algn="just" eaLnBrk="1" hangingPunct="1">
                <a:spcBef>
                  <a:spcPct val="50000"/>
                </a:spcBef>
                <a:buFont typeface="Arial" panose="020B0604020202020204" pitchFamily="34" charset="0"/>
                <a:buChar char="•"/>
              </a:pPr>
              <a:endParaRPr lang="en-US" altLang="en-US" sz="4000" b="1" dirty="0">
                <a:solidFill>
                  <a:srgbClr val="004A99"/>
                </a:solidFill>
                <a:latin typeface="Avenir Heavy" panose="02000503020000020003" pitchFamily="2" charset="0"/>
              </a:endParaRPr>
            </a:p>
            <a:p>
              <a:pPr marL="571500" indent="-571500" eaLnBrk="1" hangingPunct="1">
                <a:spcBef>
                  <a:spcPct val="10000"/>
                </a:spcBef>
                <a:buFont typeface="Arial" panose="020B0604020202020204" pitchFamily="34" charset="0"/>
                <a:buChar char="•"/>
              </a:pPr>
              <a:endParaRPr lang="en-US" altLang="ja-JP" sz="4114" dirty="0">
                <a:latin typeface="Avenir Book" panose="02000503020000020003" pitchFamily="2" charset="0"/>
              </a:endParaRPr>
            </a:p>
          </p:txBody>
        </p:sp>
      </p:grpSp>
      <p:grpSp>
        <p:nvGrpSpPr>
          <p:cNvPr id="49" name="Group 48">
            <a:extLst>
              <a:ext uri="{FF2B5EF4-FFF2-40B4-BE49-F238E27FC236}">
                <a16:creationId xmlns:a16="http://schemas.microsoft.com/office/drawing/2014/main" id="{EDE2F1D3-6DBF-14C4-DE4E-E9BA0194E077}"/>
              </a:ext>
            </a:extLst>
          </p:cNvPr>
          <p:cNvGrpSpPr/>
          <p:nvPr/>
        </p:nvGrpSpPr>
        <p:grpSpPr>
          <a:xfrm>
            <a:off x="13447986" y="22350000"/>
            <a:ext cx="17014501" cy="10128903"/>
            <a:chOff x="13447986" y="22350000"/>
            <a:chExt cx="17014501" cy="10128903"/>
          </a:xfrm>
        </p:grpSpPr>
        <p:sp>
          <p:nvSpPr>
            <p:cNvPr id="18" name="Rectangle 17">
              <a:extLst>
                <a:ext uri="{FF2B5EF4-FFF2-40B4-BE49-F238E27FC236}">
                  <a16:creationId xmlns:a16="http://schemas.microsoft.com/office/drawing/2014/main" id="{15BBA88C-6B5A-1A31-2D77-F05C18A8C105}"/>
                </a:ext>
              </a:extLst>
            </p:cNvPr>
            <p:cNvSpPr/>
            <p:nvPr/>
          </p:nvSpPr>
          <p:spPr>
            <a:xfrm>
              <a:off x="13447986" y="22350000"/>
              <a:ext cx="17014500"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Major Challenges and Solutions</a:t>
              </a:r>
            </a:p>
          </p:txBody>
        </p:sp>
        <p:sp>
          <p:nvSpPr>
            <p:cNvPr id="14" name="TextBox 13">
              <a:extLst>
                <a:ext uri="{FF2B5EF4-FFF2-40B4-BE49-F238E27FC236}">
                  <a16:creationId xmlns:a16="http://schemas.microsoft.com/office/drawing/2014/main" id="{BBFC765A-B846-8204-19D6-6BAABBBFAC75}"/>
                </a:ext>
              </a:extLst>
            </p:cNvPr>
            <p:cNvSpPr txBox="1"/>
            <p:nvPr/>
          </p:nvSpPr>
          <p:spPr>
            <a:xfrm>
              <a:off x="13469082" y="23368057"/>
              <a:ext cx="16790425" cy="8340745"/>
            </a:xfrm>
            <a:prstGeom prst="rect">
              <a:avLst/>
            </a:prstGeom>
            <a:noFill/>
          </p:spPr>
          <p:txBody>
            <a:bodyPr wrap="square" rtlCol="0">
              <a:spAutoFit/>
            </a:bodyPr>
            <a:lstStyle/>
            <a:p>
              <a:pPr marL="457200" indent="-4572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Embedded Hardware &amp; Application :</a:t>
              </a:r>
              <a:r>
                <a:rPr lang="en-US" dirty="0">
                  <a:latin typeface="Calibri" panose="020F0502020204030204" pitchFamily="34" charset="0"/>
                  <a:ea typeface="Calibri" panose="020F0502020204030204" pitchFamily="34" charset="0"/>
                  <a:cs typeface="Calibri" panose="020F0502020204030204" pitchFamily="34" charset="0"/>
                </a:rPr>
                <a:t> </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Had limited knowledge in circuitry, the C++ language, and IoT, but learned and applied them to the application in a short timeframe, through reading online forums and official documents, and prototyping</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Encountered sensors that provided faulty readings, required the development of a checklist of every root cause encountered and its utilization to streamline the debugging process</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Ran into an issue where VS Code IDE could not find the Arduino Library, and developed a workaround by coding in VS Code IDE and compiling and debugging code in Arduino IDE</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Frontend Application:</a:t>
              </a:r>
            </a:p>
            <a:p>
              <a:pPr marL="914400" lvl="1" indent="-457200">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The Angular UI Component Library, </a:t>
              </a:r>
              <a:r>
                <a:rPr lang="en-US" sz="2800" dirty="0" err="1">
                  <a:latin typeface="Calibri" panose="020F0502020204030204" pitchFamily="34" charset="0"/>
                  <a:ea typeface="Calibri" panose="020F0502020204030204" pitchFamily="34" charset="0"/>
                  <a:cs typeface="Calibri" panose="020F0502020204030204" pitchFamily="34" charset="0"/>
                </a:rPr>
                <a:t>PrimeNG</a:t>
              </a:r>
              <a:r>
                <a:rPr lang="en-US" sz="2800" dirty="0">
                  <a:latin typeface="Calibri" panose="020F0502020204030204" pitchFamily="34" charset="0"/>
                  <a:ea typeface="Calibri" panose="020F0502020204030204" pitchFamily="34" charset="0"/>
                  <a:cs typeface="Calibri" panose="020F0502020204030204" pitchFamily="34" charset="0"/>
                </a:rPr>
                <a:t>, updated its theming system and style customization process, and had poor documentation, but a new theming system was learned through online resources</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Backend Application:</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Had limited knowledge in agentic design and orchestration, but learned and applied them to the application through reading Microsoft Semantic Kernel documentation and building prototypes</a:t>
              </a:r>
            </a:p>
            <a:p>
              <a:pPr marL="914400" lvl="1" indent="-457200">
                <a:spcAft>
                  <a:spcPts val="12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Cloud Run deployment of the backend application onto the cloud required an additional process of generating a Docker image of the application and uploading it to GCP’s Artifacts Registry</a:t>
              </a:r>
            </a:p>
          </p:txBody>
        </p:sp>
        <p:sp>
          <p:nvSpPr>
            <p:cNvPr id="15" name="Text Box 15">
              <a:extLst>
                <a:ext uri="{FF2B5EF4-FFF2-40B4-BE49-F238E27FC236}">
                  <a16:creationId xmlns:a16="http://schemas.microsoft.com/office/drawing/2014/main" id="{F8D035E1-43E4-430B-44E3-96DE27C45D4B}"/>
                </a:ext>
              </a:extLst>
            </p:cNvPr>
            <p:cNvSpPr txBox="1">
              <a:spLocks noChangeArrowheads="1"/>
            </p:cNvSpPr>
            <p:nvPr/>
          </p:nvSpPr>
          <p:spPr bwMode="auto">
            <a:xfrm>
              <a:off x="13447987" y="22350000"/>
              <a:ext cx="17014500" cy="10128903"/>
            </a:xfrm>
            <a:prstGeom prst="rect">
              <a:avLst/>
            </a:prstGeom>
            <a:noFill/>
            <a:ln w="38100">
              <a:solidFill>
                <a:srgbClr val="000000"/>
              </a:solidFill>
              <a:round/>
              <a:headEnd/>
              <a:tailEnd/>
            </a:ln>
          </p:spPr>
          <p:txBody>
            <a:bodyPr lIns="783771" tIns="391886" rIns="783771" bIns="783771"/>
            <a:lstStyle>
              <a:lvl1pPr marL="500063" indent="-500063"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pPr>
              <a:endParaRPr lang="en-US" altLang="en-US" sz="4000" b="1" dirty="0">
                <a:solidFill>
                  <a:srgbClr val="004A99"/>
                </a:solidFill>
                <a:latin typeface="Avenir Heavy" panose="02000503020000020003" pitchFamily="2" charset="0"/>
              </a:endParaRPr>
            </a:p>
            <a:p>
              <a:pPr eaLnBrk="1" hangingPunct="1"/>
              <a:br>
                <a:rPr lang="en-US" altLang="en-US" sz="2400" dirty="0">
                  <a:latin typeface="Avenir Book" panose="02000503020000020003" pitchFamily="2" charset="0"/>
                </a:rPr>
              </a:br>
              <a:endParaRPr lang="en-US" altLang="en-US" sz="2400" dirty="0">
                <a:latin typeface="Avenir Book" panose="02000503020000020003" pitchFamily="2" charset="0"/>
              </a:endParaRPr>
            </a:p>
            <a:p>
              <a:pPr eaLnBrk="1" hangingPunct="1">
                <a:spcBef>
                  <a:spcPct val="10000"/>
                </a:spcBef>
              </a:pPr>
              <a:endParaRPr lang="en-US" altLang="en-US" sz="2400" dirty="0">
                <a:latin typeface="Avenir Book" panose="02000503020000020003" pitchFamily="2" charset="0"/>
              </a:endParaRPr>
            </a:p>
          </p:txBody>
        </p:sp>
      </p:grpSp>
      <p:grpSp>
        <p:nvGrpSpPr>
          <p:cNvPr id="10" name="Group 9">
            <a:extLst>
              <a:ext uri="{FF2B5EF4-FFF2-40B4-BE49-F238E27FC236}">
                <a16:creationId xmlns:a16="http://schemas.microsoft.com/office/drawing/2014/main" id="{99E5D954-5CF1-379C-973E-8887369E95F1}"/>
              </a:ext>
            </a:extLst>
          </p:cNvPr>
          <p:cNvGrpSpPr/>
          <p:nvPr/>
        </p:nvGrpSpPr>
        <p:grpSpPr>
          <a:xfrm>
            <a:off x="512888" y="15267009"/>
            <a:ext cx="12258023" cy="17245044"/>
            <a:chOff x="512888" y="15267009"/>
            <a:chExt cx="12258023" cy="17245044"/>
          </a:xfrm>
        </p:grpSpPr>
        <p:sp>
          <p:nvSpPr>
            <p:cNvPr id="25" name="TextBox 24">
              <a:extLst>
                <a:ext uri="{FF2B5EF4-FFF2-40B4-BE49-F238E27FC236}">
                  <a16:creationId xmlns:a16="http://schemas.microsoft.com/office/drawing/2014/main" id="{3D8B8ED5-38B7-1E76-FF0D-7840E1E1F741}"/>
                </a:ext>
              </a:extLst>
            </p:cNvPr>
            <p:cNvSpPr txBox="1"/>
            <p:nvPr/>
          </p:nvSpPr>
          <p:spPr>
            <a:xfrm>
              <a:off x="529651" y="16169118"/>
              <a:ext cx="12221360" cy="16342935"/>
            </a:xfrm>
            <a:prstGeom prst="rect">
              <a:avLst/>
            </a:prstGeom>
            <a:noFill/>
          </p:spPr>
          <p:txBody>
            <a:bodyPr wrap="square" rtlCol="0">
              <a:spAutoFit/>
            </a:bodyPr>
            <a:lstStyle/>
            <a:p>
              <a:pPr marL="457200" indent="-4572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Embedded Hardware &amp; Application :</a:t>
              </a:r>
              <a:r>
                <a:rPr lang="en-US" dirty="0">
                  <a:latin typeface="Calibri" panose="020F0502020204030204" pitchFamily="34" charset="0"/>
                  <a:ea typeface="Calibri" panose="020F0502020204030204" pitchFamily="34" charset="0"/>
                  <a:cs typeface="Calibri" panose="020F0502020204030204" pitchFamily="34" charset="0"/>
                </a:rPr>
                <a:t> </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Embedded system comprised of a programmed Arduino, multiple sensors (DHT11, Ultrasonic Sonar Sensors, Photoresistors, and Soil Conductivity Sensor), 5v water pump, 5v </a:t>
              </a:r>
              <a:r>
                <a:rPr lang="en-US" sz="2800" dirty="0" err="1">
                  <a:latin typeface="Calibri" panose="020F0502020204030204" pitchFamily="34" charset="0"/>
                  <a:ea typeface="Calibri" panose="020F0502020204030204" pitchFamily="34" charset="0"/>
                  <a:cs typeface="Calibri" panose="020F0502020204030204" pitchFamily="34" charset="0"/>
                </a:rPr>
                <a:t>growlight</a:t>
              </a:r>
              <a:r>
                <a:rPr lang="en-US" sz="2800" dirty="0">
                  <a:latin typeface="Calibri" panose="020F0502020204030204" pitchFamily="34" charset="0"/>
                  <a:ea typeface="Calibri" panose="020F0502020204030204" pitchFamily="34" charset="0"/>
                  <a:cs typeface="Calibri" panose="020F0502020204030204" pitchFamily="34" charset="0"/>
                </a:rPr>
                <a:t>, and relay devices.</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Adafruit MQTT Library was used to publish sensor data to Adafruit IO</a:t>
              </a:r>
              <a:endParaRPr lang="en-US" dirty="0">
                <a:latin typeface="Calibri" panose="020F0502020204030204" pitchFamily="34" charset="0"/>
                <a:ea typeface="Calibri" panose="020F0502020204030204" pitchFamily="34" charset="0"/>
                <a:cs typeface="Calibri" panose="020F0502020204030204" pitchFamily="34" charset="0"/>
              </a:endParaRPr>
            </a:p>
            <a:p>
              <a:pPr marL="914400" lvl="1" indent="-457200">
                <a:spcAft>
                  <a:spcPts val="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Concurrent timers were used to trigger staggered events such as sampling sensors, publishing data, and activating / deactivating devices</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Frontend Application:</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Had four main pages: Landing, Dashboard, Chat Messenger, and Auth </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Developed using Angular and Prime libraries</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UI was responsive &amp; worked with various screens; Had light/dark mode</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Utilized Google Firebase Authentication for user login, logout, &amp; signup</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Routes were protected. Unauthorized users could only access the Auth page</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Backend Application:</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Provided a service that was used to retrieve data from Adafruit IO and clean it up for external (frontend) and internal use</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Provided a service that used to take user prompts &amp; pass them through an agentic handoff orchestration, utilizing a remote LLM, to provide a response</a:t>
              </a:r>
            </a:p>
            <a:p>
              <a:pPr marL="1371600" lvl="2"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The agents and handoff orchestration were created using Microsoft’s Semantic Kernel SDK, and are all driven by an LLM service under the hood</a:t>
              </a:r>
            </a:p>
            <a:p>
              <a:pPr marL="1371600" lvl="2"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Handoff orchestration was a process used to get a group of agents to coordinate with one another to find an agent that could best fulfill a user request, and assign the responsibility over to them</a:t>
              </a:r>
            </a:p>
            <a:p>
              <a:pPr marL="1371600" lvl="2"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The orchestration found the agent responsible for handling the request by evaluating each agent based on their role, responsibilities, and tools and found one that best matches the context of the prompt or request</a:t>
              </a:r>
            </a:p>
            <a:p>
              <a:pPr marL="1371600" lvl="2" indent="-457200">
                <a:spcAft>
                  <a:spcPts val="0"/>
                </a:spcAft>
                <a:buFont typeface="Arial" panose="020B0604020202020204" pitchFamily="34" charset="0"/>
                <a:buChar char="•"/>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indent="-457200">
                <a:spcAft>
                  <a:spcPts val="6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Cloud Services:</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Google Cloud Platform deployed the frontend &amp; backend applications</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Google Firebase provided authentication for frontend application</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Azure hosted and deployed LLM Model used in backend application</a:t>
              </a:r>
            </a:p>
            <a:p>
              <a:pPr marL="914400" lvl="1" indent="-457200">
                <a:spcAft>
                  <a:spcPts val="600"/>
                </a:spcAft>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Adafruit IO was used as MQTT broker and a database service</a:t>
              </a:r>
            </a:p>
          </p:txBody>
        </p:sp>
        <p:sp>
          <p:nvSpPr>
            <p:cNvPr id="20" name="Rectangle 19">
              <a:extLst>
                <a:ext uri="{FF2B5EF4-FFF2-40B4-BE49-F238E27FC236}">
                  <a16:creationId xmlns:a16="http://schemas.microsoft.com/office/drawing/2014/main" id="{49CB78CD-F256-3841-D704-F3768AF9CD78}"/>
                </a:ext>
              </a:extLst>
            </p:cNvPr>
            <p:cNvSpPr/>
            <p:nvPr/>
          </p:nvSpPr>
          <p:spPr>
            <a:xfrm>
              <a:off x="512888" y="15267009"/>
              <a:ext cx="12258023" cy="902109"/>
            </a:xfrm>
            <a:prstGeom prst="rect">
              <a:avLst/>
            </a:prstGeom>
            <a:solidFill>
              <a:srgbClr val="004A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000" b="1" dirty="0">
                  <a:solidFill>
                    <a:schemeClr val="accent3">
                      <a:lumMod val="20000"/>
                      <a:lumOff val="80000"/>
                    </a:schemeClr>
                  </a:solidFill>
                  <a:latin typeface="Avenir Heavy" panose="02000503020000020003"/>
                  <a:ea typeface="Calibri" panose="020F0502020204030204" pitchFamily="34" charset="0"/>
                  <a:cs typeface="Calibri" panose="020F0502020204030204" pitchFamily="34" charset="0"/>
                </a:rPr>
                <a:t>Technical Details</a:t>
              </a:r>
            </a:p>
          </p:txBody>
        </p:sp>
        <p:sp>
          <p:nvSpPr>
            <p:cNvPr id="14342" name="Text Box 13">
              <a:extLst>
                <a:ext uri="{FF2B5EF4-FFF2-40B4-BE49-F238E27FC236}">
                  <a16:creationId xmlns:a16="http://schemas.microsoft.com/office/drawing/2014/main" id="{51BAEB22-291C-ADEE-0759-442167BA14D9}"/>
                </a:ext>
              </a:extLst>
            </p:cNvPr>
            <p:cNvSpPr txBox="1">
              <a:spLocks noChangeArrowheads="1"/>
            </p:cNvSpPr>
            <p:nvPr/>
          </p:nvSpPr>
          <p:spPr bwMode="auto">
            <a:xfrm>
              <a:off x="532162" y="15267009"/>
              <a:ext cx="12236238" cy="17211893"/>
            </a:xfrm>
            <a:prstGeom prst="rect">
              <a:avLst/>
            </a:prstGeom>
            <a:noFill/>
            <a:ln w="38100">
              <a:solidFill>
                <a:srgbClr val="000000"/>
              </a:solidFill>
              <a:round/>
              <a:headEnd/>
              <a:tailEnd/>
            </a:ln>
          </p:spPr>
          <p:txBody>
            <a:bodyPr lIns="783771" tIns="391886" rIns="783771" bIns="783771"/>
            <a:lstStyle>
              <a:lvl1pPr eaLnBrk="0" hangingPunct="0">
                <a:tabLst>
                  <a:tab pos="635000"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635000"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635000"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635000"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635000"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9pPr>
            </a:lstStyle>
            <a:p>
              <a:pPr eaLnBrk="1" hangingPunct="1">
                <a:spcBef>
                  <a:spcPct val="50000"/>
                </a:spcBef>
              </a:pPr>
              <a:endParaRPr lang="en-US" altLang="en-US" sz="4000" b="1" dirty="0">
                <a:solidFill>
                  <a:srgbClr val="004A99"/>
                </a:solidFill>
                <a:latin typeface="Avenir Heavy" panose="02000503020000020003" pitchFamily="2" charset="0"/>
              </a:endParaRPr>
            </a:p>
          </p:txBody>
        </p:sp>
      </p:gr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themeOverride>
</file>

<file path=docProps/app.xml><?xml version="1.0" encoding="utf-8"?>
<Properties xmlns="http://schemas.openxmlformats.org/officeDocument/2006/extended-properties" xmlns:vt="http://schemas.openxmlformats.org/officeDocument/2006/docPropsVTypes">
  <TotalTime>6252</TotalTime>
  <Words>1046</Words>
  <Application>Microsoft Office PowerPoint</Application>
  <PresentationFormat>Custom</PresentationFormat>
  <Paragraphs>85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ＭＳ Ｐゴシック</vt:lpstr>
      <vt:lpstr>Arial</vt:lpstr>
      <vt:lpstr>Avenir Book</vt:lpstr>
      <vt:lpstr>Avenir Heavy</vt:lpstr>
      <vt:lpstr>Calibri</vt:lpstr>
      <vt:lpstr>Helvetica</vt:lpstr>
      <vt:lpstr>Times New Roman</vt:lpstr>
      <vt:lpstr>Default Design</vt:lpstr>
      <vt:lpstr>PowerPoint Presentation</vt:lpstr>
    </vt:vector>
  </TitlesOfParts>
  <Manager/>
  <Company/>
  <LinksUpToDate>false</LinksUpToDate>
  <SharedDoc>false</SharedDoc>
  <HyperlinkBase>https://colinpurrington.com/tips/poster-design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Horizontal conference poster template</dc:title>
  <dc:subject>conference poster</dc:subject>
  <dc:creator>Colin Purrington</dc:creator>
  <cp:keywords>poster, conference, session, meeting, symposium, research, presentation</cp:keywords>
  <dc:description>Copyright Colin Purrington 2019</dc:description>
  <cp:lastModifiedBy>Khiem Nguyen</cp:lastModifiedBy>
  <cp:revision>591</cp:revision>
  <cp:lastPrinted>2011-10-30T12:54:45Z</cp:lastPrinted>
  <dcterms:created xsi:type="dcterms:W3CDTF">2012-06-12T14:08:55Z</dcterms:created>
  <dcterms:modified xsi:type="dcterms:W3CDTF">2025-11-21T16:43:53Z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